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4"/>
  </p:sldMasterIdLst>
  <p:notesMasterIdLst>
    <p:notesMasterId r:id="rId14"/>
  </p:notesMasterIdLst>
  <p:handoutMasterIdLst>
    <p:handoutMasterId r:id="rId15"/>
  </p:handoutMasterIdLst>
  <p:sldIdLst>
    <p:sldId id="362" r:id="rId5"/>
    <p:sldId id="366" r:id="rId6"/>
    <p:sldId id="372" r:id="rId7"/>
    <p:sldId id="373" r:id="rId8"/>
    <p:sldId id="367" r:id="rId9"/>
    <p:sldId id="368" r:id="rId10"/>
    <p:sldId id="369" r:id="rId11"/>
    <p:sldId id="370" r:id="rId12"/>
    <p:sldId id="371" r:id="rId1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AFAFA"/>
    <a:srgbClr val="DCDCDC"/>
    <a:srgbClr val="E2E2E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77842" autoAdjust="0"/>
  </p:normalViewPr>
  <p:slideViewPr>
    <p:cSldViewPr>
      <p:cViewPr>
        <p:scale>
          <a:sx n="77" d="100"/>
          <a:sy n="77" d="100"/>
        </p:scale>
        <p:origin x="-510" y="-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812-3313-4486-9D46-BED8CEE2592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6212" y="1714501"/>
            <a:ext cx="7772400" cy="1600199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Arial Black" pitchFamily="34" charset="0"/>
              </a:rPr>
              <a:t>Kuali</a:t>
            </a:r>
            <a:r>
              <a:rPr lang="en-US" sz="4800" dirty="0">
                <a:latin typeface="Arial Black" pitchFamily="34" charset="0"/>
              </a:rPr>
              <a:t> TEM Module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65412" y="3352800"/>
            <a:ext cx="83820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CERTIFYING AND APPROVING YOUR TRAVEL DOCUMENT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2" y="685799"/>
            <a:ext cx="3733800" cy="5451071"/>
          </a:xfrm>
        </p:spPr>
        <p:txBody>
          <a:bodyPr>
            <a:normAutofit/>
          </a:bodyPr>
          <a:lstStyle/>
          <a:p>
            <a:r>
              <a:rPr lang="en-US" dirty="0" smtClean="0"/>
              <a:t>How does Traveler approve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</a:t>
            </a:r>
            <a:r>
              <a:rPr lang="en-US" sz="2200" dirty="0" smtClean="0"/>
              <a:t>Go to University website</a:t>
            </a:r>
            <a:br>
              <a:rPr lang="en-US" sz="2200" dirty="0" smtClean="0"/>
            </a:br>
            <a:r>
              <a:rPr lang="en-US" sz="2200" dirty="0" smtClean="0"/>
              <a:t>*Select Faculty and Staff link *</a:t>
            </a:r>
            <a:r>
              <a:rPr lang="en-US" sz="2200" dirty="0"/>
              <a:t>T</a:t>
            </a:r>
            <a:r>
              <a:rPr lang="en-US" sz="2200" dirty="0" smtClean="0"/>
              <a:t>hen click the </a:t>
            </a:r>
            <a:r>
              <a:rPr lang="en-US" sz="2200" dirty="0" err="1" smtClean="0"/>
              <a:t>Kuali</a:t>
            </a:r>
            <a:r>
              <a:rPr lang="en-US" sz="2200" dirty="0" smtClean="0"/>
              <a:t> Financial link</a:t>
            </a: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79612" y="1336589"/>
            <a:ext cx="5002898" cy="4800282"/>
            <a:chOff x="3656012" y="1371600"/>
            <a:chExt cx="5002898" cy="4800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4" b="29081"/>
            <a:stretch/>
          </p:blipFill>
          <p:spPr bwMode="auto">
            <a:xfrm>
              <a:off x="3656012" y="1371600"/>
              <a:ext cx="5002898" cy="480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7466012" y="3459892"/>
              <a:ext cx="76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50046" y="1960605"/>
              <a:ext cx="54655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9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012" y="274638"/>
            <a:ext cx="7848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Log in with same username and password you use to get on to computer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r="10827" b="32898"/>
          <a:stretch/>
        </p:blipFill>
        <p:spPr bwMode="auto">
          <a:xfrm>
            <a:off x="1751012" y="1600200"/>
            <a:ext cx="6400800" cy="48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2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012" y="274638"/>
            <a:ext cx="6096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Select KFS Production link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0475" r="5533" b="41670"/>
          <a:stretch/>
        </p:blipFill>
        <p:spPr bwMode="auto">
          <a:xfrm>
            <a:off x="1683521" y="1752600"/>
            <a:ext cx="7020697" cy="41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logging </a:t>
            </a:r>
            <a:r>
              <a:rPr lang="en-US" dirty="0" smtClean="0"/>
              <a:t>in, select </a:t>
            </a:r>
            <a:r>
              <a:rPr lang="en-US" dirty="0" smtClean="0"/>
              <a:t>“Colorado State University Pueblo</a:t>
            </a:r>
            <a:r>
              <a:rPr lang="en-US" dirty="0" smtClean="0"/>
              <a:t>” logo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478" t="32184" r="31321" b="31034"/>
          <a:stretch/>
        </p:blipFill>
        <p:spPr>
          <a:xfrm>
            <a:off x="2360612" y="2209800"/>
            <a:ext cx="6858000" cy="42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again!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r="10827" b="32898"/>
          <a:stretch/>
        </p:blipFill>
        <p:spPr bwMode="auto">
          <a:xfrm>
            <a:off x="1674812" y="1447800"/>
            <a:ext cx="6400800" cy="48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479576" y="3642154"/>
            <a:ext cx="2860118" cy="685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Enter existing sign in info again</a:t>
            </a:r>
            <a:endParaRPr lang="en-US" sz="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600201"/>
            <a:ext cx="4572000" cy="4525963"/>
          </a:xfrm>
        </p:spPr>
        <p:txBody>
          <a:bodyPr/>
          <a:lstStyle/>
          <a:p>
            <a:r>
              <a:rPr lang="en-US" dirty="0" smtClean="0"/>
              <a:t>Click on action list</a:t>
            </a:r>
          </a:p>
          <a:p>
            <a:endParaRPr lang="en-US" dirty="0" smtClean="0"/>
          </a:p>
          <a:p>
            <a:r>
              <a:rPr lang="en-US" dirty="0" smtClean="0"/>
              <a:t>Then click on document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08" t="23800" r="50614" b="39244"/>
          <a:stretch/>
        </p:blipFill>
        <p:spPr>
          <a:xfrm>
            <a:off x="7694612" y="1676399"/>
            <a:ext cx="3429000" cy="276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29" t="37065" r="20711" b="39883"/>
          <a:stretch/>
        </p:blipFill>
        <p:spPr>
          <a:xfrm>
            <a:off x="760412" y="4648200"/>
            <a:ext cx="9144000" cy="19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42" t="17515" r="23533" b="3496"/>
          <a:stretch/>
        </p:blipFill>
        <p:spPr>
          <a:xfrm>
            <a:off x="1598612" y="37794"/>
            <a:ext cx="9067800" cy="68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 </a:t>
            </a:r>
            <a:r>
              <a:rPr lang="en-US" sz="6000" dirty="0" smtClean="0"/>
              <a:t>You are finished!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57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BA7B6E34E684F86388A42E4D943FB" ma:contentTypeVersion="2" ma:contentTypeDescription="Create a new document." ma:contentTypeScope="" ma:versionID="77b313aa23605146acb9f317089901f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4c0fe3ebbf4f1f62576e04cc909b14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AEF93-17B0-4503-BD49-5D97E5C33435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170259-2E97-44BF-9E73-A9941069C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A093A-40B3-47BF-BE4A-C922030EA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0</TotalTime>
  <Words>69</Words>
  <Application>Microsoft Office PowerPoint</Application>
  <PresentationFormat>Custom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Presentation2</vt:lpstr>
      <vt:lpstr>Kuali TEM Module</vt:lpstr>
      <vt:lpstr>How does Traveler approve?  *Go to University website *Select Faculty and Staff link *Then click the Kuali Financial link</vt:lpstr>
      <vt:lpstr>Log in with same username and password you use to get on to computer</vt:lpstr>
      <vt:lpstr>Select KFS Production link</vt:lpstr>
      <vt:lpstr>PowerPoint Presentation</vt:lpstr>
      <vt:lpstr>Log in again!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Certifying and Approving your Travel</dc:title>
  <dc:creator/>
  <cp:lastModifiedBy/>
  <cp:revision>1</cp:revision>
  <dcterms:created xsi:type="dcterms:W3CDTF">2015-01-29T17:48:39Z</dcterms:created>
  <dcterms:modified xsi:type="dcterms:W3CDTF">2017-03-21T16:38:30Z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  <property fmtid="{D5CDD505-2E9C-101B-9397-08002B2CF9AE}" pid="3" name="ContentTypeId">
    <vt:lpwstr>0x0101007C8BA7B6E34E684F86388A42E4D943FB</vt:lpwstr>
  </property>
  <property fmtid="{D5CDD505-2E9C-101B-9397-08002B2CF9AE}" pid="4" name="Order">
    <vt:r8>3700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