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7809" r:id="rId1"/>
  </p:sldMasterIdLst>
  <p:notesMasterIdLst>
    <p:notesMasterId r:id="rId31"/>
  </p:notesMasterIdLst>
  <p:handoutMasterIdLst>
    <p:handoutMasterId r:id="rId32"/>
  </p:handoutMasterIdLst>
  <p:sldIdLst>
    <p:sldId id="267" r:id="rId2"/>
    <p:sldId id="319" r:id="rId3"/>
    <p:sldId id="415" r:id="rId4"/>
    <p:sldId id="424" r:id="rId5"/>
    <p:sldId id="279" r:id="rId6"/>
    <p:sldId id="321" r:id="rId7"/>
    <p:sldId id="362" r:id="rId8"/>
    <p:sldId id="434" r:id="rId9"/>
    <p:sldId id="384" r:id="rId10"/>
    <p:sldId id="401" r:id="rId11"/>
    <p:sldId id="402" r:id="rId12"/>
    <p:sldId id="403" r:id="rId13"/>
    <p:sldId id="417" r:id="rId14"/>
    <p:sldId id="425" r:id="rId15"/>
    <p:sldId id="426" r:id="rId16"/>
    <p:sldId id="439" r:id="rId17"/>
    <p:sldId id="427" r:id="rId18"/>
    <p:sldId id="440" r:id="rId19"/>
    <p:sldId id="433" r:id="rId20"/>
    <p:sldId id="441" r:id="rId21"/>
    <p:sldId id="364" r:id="rId22"/>
    <p:sldId id="371" r:id="rId23"/>
    <p:sldId id="315" r:id="rId24"/>
    <p:sldId id="299" r:id="rId25"/>
    <p:sldId id="437" r:id="rId26"/>
    <p:sldId id="325" r:id="rId27"/>
    <p:sldId id="438" r:id="rId28"/>
    <p:sldId id="328" r:id="rId29"/>
    <p:sldId id="432" r:id="rId30"/>
  </p:sldIdLst>
  <p:sldSz cx="9144000" cy="5143500" type="screen16x9"/>
  <p:notesSz cx="7010400" cy="9296400"/>
  <p:defaultTextStyle>
    <a:defPPr>
      <a:defRPr lang="en-US"/>
    </a:defPPr>
    <a:lvl1pPr algn="l" rtl="0" fontAlgn="base">
      <a:spcBef>
        <a:spcPct val="20000"/>
      </a:spcBef>
      <a:spcAft>
        <a:spcPct val="0"/>
      </a:spcAft>
      <a:buClr>
        <a:srgbClr val="D4A67C"/>
      </a:buClr>
      <a:buChar char="•"/>
      <a:defRPr sz="2400" kern="1200">
        <a:solidFill>
          <a:schemeClr val="tx1"/>
        </a:solidFill>
        <a:latin typeface="Arial Unicode MS" pitchFamily="34" charset="-128"/>
        <a:ea typeface="+mn-ea"/>
        <a:cs typeface="+mn-cs"/>
      </a:defRPr>
    </a:lvl1pPr>
    <a:lvl2pPr marL="457200" algn="l" rtl="0" fontAlgn="base">
      <a:spcBef>
        <a:spcPct val="20000"/>
      </a:spcBef>
      <a:spcAft>
        <a:spcPct val="0"/>
      </a:spcAft>
      <a:buClr>
        <a:srgbClr val="D4A67C"/>
      </a:buClr>
      <a:buChar char="•"/>
      <a:defRPr sz="2400" kern="1200">
        <a:solidFill>
          <a:schemeClr val="tx1"/>
        </a:solidFill>
        <a:latin typeface="Arial Unicode MS" pitchFamily="34" charset="-128"/>
        <a:ea typeface="+mn-ea"/>
        <a:cs typeface="+mn-cs"/>
      </a:defRPr>
    </a:lvl2pPr>
    <a:lvl3pPr marL="914400" algn="l" rtl="0" fontAlgn="base">
      <a:spcBef>
        <a:spcPct val="20000"/>
      </a:spcBef>
      <a:spcAft>
        <a:spcPct val="0"/>
      </a:spcAft>
      <a:buClr>
        <a:srgbClr val="D4A67C"/>
      </a:buClr>
      <a:buChar char="•"/>
      <a:defRPr sz="2400" kern="1200">
        <a:solidFill>
          <a:schemeClr val="tx1"/>
        </a:solidFill>
        <a:latin typeface="Arial Unicode MS" pitchFamily="34" charset="-128"/>
        <a:ea typeface="+mn-ea"/>
        <a:cs typeface="+mn-cs"/>
      </a:defRPr>
    </a:lvl3pPr>
    <a:lvl4pPr marL="1371600" algn="l" rtl="0" fontAlgn="base">
      <a:spcBef>
        <a:spcPct val="20000"/>
      </a:spcBef>
      <a:spcAft>
        <a:spcPct val="0"/>
      </a:spcAft>
      <a:buClr>
        <a:srgbClr val="D4A67C"/>
      </a:buClr>
      <a:buChar char="•"/>
      <a:defRPr sz="2400" kern="1200">
        <a:solidFill>
          <a:schemeClr val="tx1"/>
        </a:solidFill>
        <a:latin typeface="Arial Unicode MS" pitchFamily="34" charset="-128"/>
        <a:ea typeface="+mn-ea"/>
        <a:cs typeface="+mn-cs"/>
      </a:defRPr>
    </a:lvl4pPr>
    <a:lvl5pPr marL="1828800" algn="l" rtl="0" fontAlgn="base">
      <a:spcBef>
        <a:spcPct val="20000"/>
      </a:spcBef>
      <a:spcAft>
        <a:spcPct val="0"/>
      </a:spcAft>
      <a:buClr>
        <a:srgbClr val="D4A67C"/>
      </a:buClr>
      <a:buChar char="•"/>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2999">
          <p15:clr>
            <a:srgbClr val="A4A3A4"/>
          </p15:clr>
        </p15:guide>
        <p15:guide id="3" orient="horz" pos="717">
          <p15:clr>
            <a:srgbClr val="A4A3A4"/>
          </p15:clr>
        </p15:guide>
        <p15:guide id="4" orient="horz" pos="599">
          <p15:clr>
            <a:srgbClr val="A4A3A4"/>
          </p15:clr>
        </p15:guide>
        <p15:guide id="5" orient="horz" pos="2877">
          <p15:clr>
            <a:srgbClr val="A4A3A4"/>
          </p15:clr>
        </p15:guide>
        <p15:guide id="6" pos="3072">
          <p15:clr>
            <a:srgbClr val="A4A3A4"/>
          </p15:clr>
        </p15:guide>
        <p15:guide id="7" pos="290">
          <p15:clr>
            <a:srgbClr val="A4A3A4"/>
          </p15:clr>
        </p15:guide>
        <p15:guide id="8" pos="4866">
          <p15:clr>
            <a:srgbClr val="A4A3A4"/>
          </p15:clr>
        </p15:guide>
        <p15:guide id="9" pos="2826">
          <p15:clr>
            <a:srgbClr val="A4A3A4"/>
          </p15:clr>
        </p15:guide>
        <p15:guide id="10" pos="951">
          <p15:clr>
            <a:srgbClr val="A4A3A4"/>
          </p15:clr>
        </p15:guide>
        <p15:guide id="11" pos="1952">
          <p15:clr>
            <a:srgbClr val="A4A3A4"/>
          </p15:clr>
        </p15:guide>
        <p15:guide id="12" pos="246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2C51"/>
    <a:srgbClr val="9D0E00"/>
    <a:srgbClr val="CC3300"/>
    <a:srgbClr val="218583"/>
    <a:srgbClr val="B195C6"/>
    <a:srgbClr val="EAEAEA"/>
    <a:srgbClr val="DDDDDD"/>
    <a:srgbClr val="990099"/>
    <a:srgbClr val="1C1C1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82" autoAdjust="0"/>
    <p:restoredTop sz="88529" autoAdjust="0"/>
  </p:normalViewPr>
  <p:slideViewPr>
    <p:cSldViewPr snapToGrid="0">
      <p:cViewPr varScale="1">
        <p:scale>
          <a:sx n="114" d="100"/>
          <a:sy n="114" d="100"/>
        </p:scale>
        <p:origin x="68" y="472"/>
      </p:cViewPr>
      <p:guideLst>
        <p:guide orient="horz" pos="1620"/>
        <p:guide orient="horz" pos="2999"/>
        <p:guide orient="horz" pos="717"/>
        <p:guide orient="horz" pos="599"/>
        <p:guide orient="horz" pos="2877"/>
        <p:guide pos="3072"/>
        <p:guide pos="290"/>
        <p:guide pos="4866"/>
        <p:guide pos="2826"/>
        <p:guide pos="951"/>
        <p:guide pos="1952"/>
        <p:guide pos="24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1" d="100"/>
          <a:sy n="51" d="100"/>
        </p:scale>
        <p:origin x="-1602" y="-84"/>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Potential Students</c:v>
                </c:pt>
              </c:strCache>
            </c:strRef>
          </c:tx>
          <c:dPt>
            <c:idx val="0"/>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1-363B-4563-BF0C-175A9768036C}"/>
              </c:ext>
            </c:extLst>
          </c:dPt>
          <c:dPt>
            <c:idx val="1"/>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3-363B-4563-BF0C-175A9768036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Adults with some college and no degree</c:v>
                </c:pt>
                <c:pt idx="1">
                  <c:v>High School Graduates</c:v>
                </c:pt>
              </c:strCache>
            </c:strRef>
          </c:cat>
          <c:val>
            <c:numRef>
              <c:f>Sheet1!$B$2:$B$3</c:f>
              <c:numCache>
                <c:formatCode>#,##0</c:formatCode>
                <c:ptCount val="2"/>
                <c:pt idx="0">
                  <c:v>35952051</c:v>
                </c:pt>
                <c:pt idx="1">
                  <c:v>3396260</c:v>
                </c:pt>
              </c:numCache>
            </c:numRef>
          </c:val>
          <c:extLst>
            <c:ext xmlns:c16="http://schemas.microsoft.com/office/drawing/2014/chart" uri="{C3380CC4-5D6E-409C-BE32-E72D297353CC}">
              <c16:uniqueId val="{00000004-363B-4563-BF0C-175A9768036C}"/>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dirty="0"/>
              <a:t>Lumina's Plan to Add 16.4 million credentials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Lumina's Plan</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E1E-4592-A646-7B2ED953C627}"/>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BE1E-4592-A646-7B2ED953C627}"/>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BE1E-4592-A646-7B2ED953C62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Traditional-Aged</c:v>
                </c:pt>
                <c:pt idx="1">
                  <c:v>Adults with Some-College and No Degree</c:v>
                </c:pt>
                <c:pt idx="2">
                  <c:v>Adults with No Post-Secondary Experience</c:v>
                </c:pt>
              </c:strCache>
            </c:strRef>
          </c:cat>
          <c:val>
            <c:numRef>
              <c:f>Sheet1!$B$2:$B$4</c:f>
              <c:numCache>
                <c:formatCode>#,##0</c:formatCode>
                <c:ptCount val="3"/>
                <c:pt idx="0">
                  <c:v>4800000</c:v>
                </c:pt>
                <c:pt idx="1">
                  <c:v>6100000</c:v>
                </c:pt>
                <c:pt idx="2">
                  <c:v>5500000</c:v>
                </c:pt>
              </c:numCache>
            </c:numRef>
          </c:val>
          <c:extLst>
            <c:ext xmlns:c16="http://schemas.microsoft.com/office/drawing/2014/chart" uri="{C3380CC4-5D6E-409C-BE32-E72D297353CC}">
              <c16:uniqueId val="{00000006-BE1E-4592-A646-7B2ED953C62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0"/>
            <a:ext cx="3036218" cy="463550"/>
          </a:xfrm>
          <a:prstGeom prst="rect">
            <a:avLst/>
          </a:prstGeom>
          <a:noFill/>
          <a:ln w="9525">
            <a:noFill/>
            <a:miter lim="800000"/>
            <a:headEnd/>
            <a:tailEnd/>
          </a:ln>
          <a:effectLst/>
        </p:spPr>
        <p:txBody>
          <a:bodyPr vert="horz" wrap="square" lIns="93339" tIns="46670" rIns="93339" bIns="46670" numCol="1" anchor="t" anchorCtr="0" compatLnSpc="1">
            <a:prstTxWarp prst="textNoShape">
              <a:avLst/>
            </a:prstTxWarp>
          </a:bodyPr>
          <a:lstStyle>
            <a:lvl1pPr defTabSz="934120" eaLnBrk="0" hangingPunct="0">
              <a:spcBef>
                <a:spcPct val="0"/>
              </a:spcBef>
              <a:buClrTx/>
              <a:buFontTx/>
              <a:buNone/>
              <a:defRPr sz="1300">
                <a:latin typeface="Times New Roman" pitchFamily="18" charset="0"/>
              </a:defRPr>
            </a:lvl1pPr>
          </a:lstStyle>
          <a:p>
            <a:pPr>
              <a:defRPr/>
            </a:pPr>
            <a:endParaRPr lang="en-US"/>
          </a:p>
        </p:txBody>
      </p:sp>
      <p:sp>
        <p:nvSpPr>
          <p:cNvPr id="39939" name="Rectangle 3"/>
          <p:cNvSpPr>
            <a:spLocks noGrp="1" noChangeArrowheads="1"/>
          </p:cNvSpPr>
          <p:nvPr>
            <p:ph type="dt" sz="quarter" idx="1"/>
          </p:nvPr>
        </p:nvSpPr>
        <p:spPr bwMode="auto">
          <a:xfrm>
            <a:off x="3974183" y="0"/>
            <a:ext cx="3036217" cy="463550"/>
          </a:xfrm>
          <a:prstGeom prst="rect">
            <a:avLst/>
          </a:prstGeom>
          <a:noFill/>
          <a:ln w="9525">
            <a:noFill/>
            <a:miter lim="800000"/>
            <a:headEnd/>
            <a:tailEnd/>
          </a:ln>
          <a:effectLst/>
        </p:spPr>
        <p:txBody>
          <a:bodyPr vert="horz" wrap="square" lIns="93339" tIns="46670" rIns="93339" bIns="46670" numCol="1" anchor="t" anchorCtr="0" compatLnSpc="1">
            <a:prstTxWarp prst="textNoShape">
              <a:avLst/>
            </a:prstTxWarp>
          </a:bodyPr>
          <a:lstStyle>
            <a:lvl1pPr algn="r" defTabSz="934120" eaLnBrk="0" hangingPunct="0">
              <a:spcBef>
                <a:spcPct val="0"/>
              </a:spcBef>
              <a:buClrTx/>
              <a:buFontTx/>
              <a:buNone/>
              <a:defRPr sz="1300">
                <a:latin typeface="Times New Roman" pitchFamily="18" charset="0"/>
              </a:defRPr>
            </a:lvl1pPr>
          </a:lstStyle>
          <a:p>
            <a:pPr>
              <a:defRPr/>
            </a:pPr>
            <a:endParaRPr lang="en-US"/>
          </a:p>
        </p:txBody>
      </p:sp>
      <p:sp>
        <p:nvSpPr>
          <p:cNvPr id="39940" name="Rectangle 4"/>
          <p:cNvSpPr>
            <a:spLocks noGrp="1" noChangeArrowheads="1"/>
          </p:cNvSpPr>
          <p:nvPr>
            <p:ph type="ftr" sz="quarter" idx="2"/>
          </p:nvPr>
        </p:nvSpPr>
        <p:spPr bwMode="auto">
          <a:xfrm>
            <a:off x="1" y="8796338"/>
            <a:ext cx="3036218" cy="463550"/>
          </a:xfrm>
          <a:prstGeom prst="rect">
            <a:avLst/>
          </a:prstGeom>
          <a:noFill/>
          <a:ln w="9525">
            <a:noFill/>
            <a:miter lim="800000"/>
            <a:headEnd/>
            <a:tailEnd/>
          </a:ln>
          <a:effectLst/>
        </p:spPr>
        <p:txBody>
          <a:bodyPr vert="horz" wrap="square" lIns="93339" tIns="46670" rIns="93339" bIns="46670" numCol="1" anchor="b" anchorCtr="0" compatLnSpc="1">
            <a:prstTxWarp prst="textNoShape">
              <a:avLst/>
            </a:prstTxWarp>
          </a:bodyPr>
          <a:lstStyle>
            <a:lvl1pPr defTabSz="934120" eaLnBrk="0" hangingPunct="0">
              <a:spcBef>
                <a:spcPct val="0"/>
              </a:spcBef>
              <a:buClrTx/>
              <a:buFontTx/>
              <a:buNone/>
              <a:defRPr sz="1300">
                <a:latin typeface="Times New Roman" pitchFamily="18" charset="0"/>
              </a:defRPr>
            </a:lvl1pPr>
          </a:lstStyle>
          <a:p>
            <a:pPr>
              <a:defRPr/>
            </a:pPr>
            <a:endParaRPr lang="en-US"/>
          </a:p>
        </p:txBody>
      </p:sp>
      <p:sp>
        <p:nvSpPr>
          <p:cNvPr id="39941" name="Rectangle 5"/>
          <p:cNvSpPr>
            <a:spLocks noGrp="1" noChangeArrowheads="1"/>
          </p:cNvSpPr>
          <p:nvPr>
            <p:ph type="sldNum" sz="quarter" idx="3"/>
          </p:nvPr>
        </p:nvSpPr>
        <p:spPr bwMode="auto">
          <a:xfrm>
            <a:off x="3974183" y="8796338"/>
            <a:ext cx="3036217" cy="463550"/>
          </a:xfrm>
          <a:prstGeom prst="rect">
            <a:avLst/>
          </a:prstGeom>
          <a:noFill/>
          <a:ln w="9525">
            <a:noFill/>
            <a:miter lim="800000"/>
            <a:headEnd/>
            <a:tailEnd/>
          </a:ln>
          <a:effectLst/>
        </p:spPr>
        <p:txBody>
          <a:bodyPr vert="horz" wrap="square" lIns="93339" tIns="46670" rIns="93339" bIns="46670" numCol="1" anchor="b" anchorCtr="0" compatLnSpc="1">
            <a:prstTxWarp prst="textNoShape">
              <a:avLst/>
            </a:prstTxWarp>
          </a:bodyPr>
          <a:lstStyle>
            <a:lvl1pPr algn="r" defTabSz="934120" eaLnBrk="0" hangingPunct="0">
              <a:spcBef>
                <a:spcPct val="0"/>
              </a:spcBef>
              <a:buClrTx/>
              <a:buFontTx/>
              <a:buNone/>
              <a:defRPr sz="1300">
                <a:latin typeface="Times New Roman" pitchFamily="18" charset="0"/>
              </a:defRPr>
            </a:lvl1pPr>
          </a:lstStyle>
          <a:p>
            <a:pPr>
              <a:defRPr/>
            </a:pPr>
            <a:fld id="{D6A4E40A-C940-4586-ACCC-5FEE59FFEFD0}" type="slidenum">
              <a:rPr lang="en-US"/>
              <a:pPr>
                <a:defRPr/>
              </a:pPr>
              <a:t>‹#›</a:t>
            </a:fld>
            <a:endParaRPr lang="en-US"/>
          </a:p>
        </p:txBody>
      </p:sp>
    </p:spTree>
    <p:extLst>
      <p:ext uri="{BB962C8B-B14F-4D97-AF65-F5344CB8AC3E}">
        <p14:creationId xmlns:p14="http://schemas.microsoft.com/office/powerpoint/2010/main" val="993315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1" y="0"/>
            <a:ext cx="3036218" cy="463550"/>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eaLnBrk="0" hangingPunct="0">
              <a:spcBef>
                <a:spcPct val="0"/>
              </a:spcBef>
              <a:buClrTx/>
              <a:buFontTx/>
              <a:buNone/>
              <a:defRPr sz="1300">
                <a:latin typeface="Times New Roman" pitchFamily="18" charset="0"/>
              </a:defRPr>
            </a:lvl1pPr>
          </a:lstStyle>
          <a:p>
            <a:pPr>
              <a:defRPr/>
            </a:pPr>
            <a:endParaRPr lang="en-US"/>
          </a:p>
        </p:txBody>
      </p:sp>
      <p:sp>
        <p:nvSpPr>
          <p:cNvPr id="71683" name="Rectangle 3"/>
          <p:cNvSpPr>
            <a:spLocks noGrp="1" noChangeArrowheads="1"/>
          </p:cNvSpPr>
          <p:nvPr>
            <p:ph type="dt" idx="1"/>
          </p:nvPr>
        </p:nvSpPr>
        <p:spPr bwMode="auto">
          <a:xfrm>
            <a:off x="3948219" y="0"/>
            <a:ext cx="3036217" cy="463550"/>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lgn="r" eaLnBrk="0" hangingPunct="0">
              <a:spcBef>
                <a:spcPct val="0"/>
              </a:spcBef>
              <a:buClrTx/>
              <a:buFontTx/>
              <a:buNone/>
              <a:defRPr sz="1300">
                <a:latin typeface="Times New Roman" pitchFamily="18" charset="0"/>
              </a:defRPr>
            </a:lvl1pPr>
          </a:lstStyle>
          <a:p>
            <a:pPr>
              <a:defRPr/>
            </a:pPr>
            <a:endParaRPr lang="en-US"/>
          </a:p>
        </p:txBody>
      </p:sp>
      <p:sp>
        <p:nvSpPr>
          <p:cNvPr id="311300" name="Rectangle 4"/>
          <p:cNvSpPr>
            <a:spLocks noGrp="1" noRot="1" noChangeAspect="1" noChangeArrowheads="1" noTextEdit="1"/>
          </p:cNvSpPr>
          <p:nvPr>
            <p:ph type="sldImg" idx="2"/>
          </p:nvPr>
        </p:nvSpPr>
        <p:spPr bwMode="auto">
          <a:xfrm>
            <a:off x="412750" y="693738"/>
            <a:ext cx="6162675" cy="3467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5"/>
          <p:cNvSpPr>
            <a:spLocks noGrp="1" noChangeArrowheads="1"/>
          </p:cNvSpPr>
          <p:nvPr>
            <p:ph type="body" sz="quarter" idx="3"/>
          </p:nvPr>
        </p:nvSpPr>
        <p:spPr bwMode="auto">
          <a:xfrm>
            <a:off x="910380" y="4391025"/>
            <a:ext cx="5163679" cy="42370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686" name="Rectangle 6"/>
          <p:cNvSpPr>
            <a:spLocks noGrp="1" noChangeArrowheads="1"/>
          </p:cNvSpPr>
          <p:nvPr>
            <p:ph type="ftr" sz="quarter" idx="4"/>
          </p:nvPr>
        </p:nvSpPr>
        <p:spPr bwMode="auto">
          <a:xfrm>
            <a:off x="1" y="8859838"/>
            <a:ext cx="3036218" cy="461962"/>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eaLnBrk="0" hangingPunct="0">
              <a:spcBef>
                <a:spcPct val="0"/>
              </a:spcBef>
              <a:buClrTx/>
              <a:buFontTx/>
              <a:buNone/>
              <a:defRPr sz="1300">
                <a:latin typeface="Times New Roman" pitchFamily="18" charset="0"/>
              </a:defRPr>
            </a:lvl1pPr>
          </a:lstStyle>
          <a:p>
            <a:pPr>
              <a:defRPr/>
            </a:pPr>
            <a:endParaRPr lang="en-US"/>
          </a:p>
        </p:txBody>
      </p:sp>
      <p:sp>
        <p:nvSpPr>
          <p:cNvPr id="71687" name="Rectangle 7"/>
          <p:cNvSpPr>
            <a:spLocks noGrp="1" noChangeArrowheads="1"/>
          </p:cNvSpPr>
          <p:nvPr>
            <p:ph type="sldNum" sz="quarter" idx="5"/>
          </p:nvPr>
        </p:nvSpPr>
        <p:spPr bwMode="auto">
          <a:xfrm>
            <a:off x="3948219" y="8859838"/>
            <a:ext cx="3036217" cy="461962"/>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lgn="r" eaLnBrk="0" hangingPunct="0">
              <a:spcBef>
                <a:spcPct val="0"/>
              </a:spcBef>
              <a:buClrTx/>
              <a:buFontTx/>
              <a:buNone/>
              <a:defRPr sz="1300">
                <a:latin typeface="Times New Roman" pitchFamily="18" charset="0"/>
              </a:defRPr>
            </a:lvl1pPr>
          </a:lstStyle>
          <a:p>
            <a:pPr>
              <a:defRPr/>
            </a:pPr>
            <a:fld id="{71EDE139-656D-41E1-A798-008CDE55E940}" type="slidenum">
              <a:rPr lang="en-US"/>
              <a:pPr>
                <a:defRPr/>
              </a:pPr>
              <a:t>‹#›</a:t>
            </a:fld>
            <a:endParaRPr lang="en-US"/>
          </a:p>
        </p:txBody>
      </p:sp>
    </p:spTree>
    <p:extLst>
      <p:ext uri="{BB962C8B-B14F-4D97-AF65-F5344CB8AC3E}">
        <p14:creationId xmlns:p14="http://schemas.microsoft.com/office/powerpoint/2010/main" val="155282933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 Warner</a:t>
            </a:r>
          </a:p>
        </p:txBody>
      </p:sp>
      <p:sp>
        <p:nvSpPr>
          <p:cNvPr id="4" name="Slide Number Placeholder 3"/>
          <p:cNvSpPr>
            <a:spLocks noGrp="1"/>
          </p:cNvSpPr>
          <p:nvPr>
            <p:ph type="sldNum" sz="quarter" idx="5"/>
          </p:nvPr>
        </p:nvSpPr>
        <p:spPr/>
        <p:txBody>
          <a:bodyPr/>
          <a:lstStyle/>
          <a:p>
            <a:pPr>
              <a:defRPr/>
            </a:pPr>
            <a:fld id="{71EDE139-656D-41E1-A798-008CDE55E940}" type="slidenum">
              <a:rPr lang="en-US" smtClean="0"/>
              <a:pPr>
                <a:defRPr/>
              </a:pPr>
              <a:t>1</a:t>
            </a:fld>
            <a:endParaRPr lang="en-US"/>
          </a:p>
        </p:txBody>
      </p:sp>
    </p:spTree>
    <p:extLst>
      <p:ext uri="{BB962C8B-B14F-4D97-AF65-F5344CB8AC3E}">
        <p14:creationId xmlns:p14="http://schemas.microsoft.com/office/powerpoint/2010/main" val="2753009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pPr>
              <a:defRPr/>
            </a:pPr>
            <a:fld id="{71EDE139-656D-41E1-A798-008CDE55E940}" type="slidenum">
              <a:rPr lang="en-US" smtClean="0"/>
              <a:pPr>
                <a:defRPr/>
              </a:pPr>
              <a:t>10</a:t>
            </a:fld>
            <a:endParaRPr lang="en-US"/>
          </a:p>
        </p:txBody>
      </p:sp>
    </p:spTree>
    <p:extLst>
      <p:ext uri="{BB962C8B-B14F-4D97-AF65-F5344CB8AC3E}">
        <p14:creationId xmlns:p14="http://schemas.microsoft.com/office/powerpoint/2010/main" val="2470899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pPr>
              <a:defRPr/>
            </a:pPr>
            <a:fld id="{71EDE139-656D-41E1-A798-008CDE55E940}" type="slidenum">
              <a:rPr lang="en-US" smtClean="0"/>
              <a:pPr>
                <a:defRPr/>
              </a:pPr>
              <a:t>11</a:t>
            </a:fld>
            <a:endParaRPr lang="en-US"/>
          </a:p>
        </p:txBody>
      </p:sp>
    </p:spTree>
    <p:extLst>
      <p:ext uri="{BB962C8B-B14F-4D97-AF65-F5344CB8AC3E}">
        <p14:creationId xmlns:p14="http://schemas.microsoft.com/office/powerpoint/2010/main" val="3017836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pPr>
              <a:defRPr/>
            </a:pPr>
            <a:fld id="{71EDE139-656D-41E1-A798-008CDE55E940}" type="slidenum">
              <a:rPr lang="en-US" smtClean="0"/>
              <a:pPr>
                <a:defRPr/>
              </a:pPr>
              <a:t>12</a:t>
            </a:fld>
            <a:endParaRPr lang="en-US"/>
          </a:p>
        </p:txBody>
      </p:sp>
    </p:spTree>
    <p:extLst>
      <p:ext uri="{BB962C8B-B14F-4D97-AF65-F5344CB8AC3E}">
        <p14:creationId xmlns:p14="http://schemas.microsoft.com/office/powerpoint/2010/main" val="385488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pPr>
              <a:defRPr/>
            </a:pPr>
            <a:fld id="{71EDE139-656D-41E1-A798-008CDE55E940}" type="slidenum">
              <a:rPr lang="en-US" smtClean="0"/>
              <a:pPr>
                <a:defRPr/>
              </a:pPr>
              <a:t>13</a:t>
            </a:fld>
            <a:endParaRPr lang="en-US"/>
          </a:p>
        </p:txBody>
      </p:sp>
    </p:spTree>
    <p:extLst>
      <p:ext uri="{BB962C8B-B14F-4D97-AF65-F5344CB8AC3E}">
        <p14:creationId xmlns:p14="http://schemas.microsoft.com/office/powerpoint/2010/main" val="2029826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pPr>
              <a:defRPr/>
            </a:pPr>
            <a:fld id="{71EDE139-656D-41E1-A798-008CDE55E940}" type="slidenum">
              <a:rPr lang="en-US" smtClean="0"/>
              <a:pPr>
                <a:defRPr/>
              </a:pPr>
              <a:t>14</a:t>
            </a:fld>
            <a:endParaRPr lang="en-US"/>
          </a:p>
        </p:txBody>
      </p:sp>
    </p:spTree>
    <p:extLst>
      <p:ext uri="{BB962C8B-B14F-4D97-AF65-F5344CB8AC3E}">
        <p14:creationId xmlns:p14="http://schemas.microsoft.com/office/powerpoint/2010/main" val="4278832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Tracy: </a:t>
            </a:r>
            <a:r>
              <a:rPr lang="en-US" dirty="0"/>
              <a:t>This</a:t>
            </a:r>
            <a:r>
              <a:rPr lang="en-US" baseline="0" dirty="0"/>
              <a:t> group of students needs a more direct marketing approach.  Quick, to the point, and info about what they can gain from PLA, i.e., Program info sheets, centralized details on the website, use of data/meeting with faculty/programs, customized emails</a:t>
            </a:r>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15</a:t>
            </a:fld>
            <a:endParaRPr lang="en-US"/>
          </a:p>
        </p:txBody>
      </p:sp>
    </p:spTree>
    <p:extLst>
      <p:ext uri="{BB962C8B-B14F-4D97-AF65-F5344CB8AC3E}">
        <p14:creationId xmlns:p14="http://schemas.microsoft.com/office/powerpoint/2010/main" val="2499079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Lisa</a:t>
            </a:r>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16</a:t>
            </a:fld>
            <a:endParaRPr lang="en-US"/>
          </a:p>
        </p:txBody>
      </p:sp>
    </p:spTree>
    <p:extLst>
      <p:ext uri="{BB962C8B-B14F-4D97-AF65-F5344CB8AC3E}">
        <p14:creationId xmlns:p14="http://schemas.microsoft.com/office/powerpoint/2010/main" val="1684317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Tracy: </a:t>
            </a:r>
            <a:r>
              <a:rPr lang="en-US" dirty="0"/>
              <a:t>This group</a:t>
            </a:r>
            <a:r>
              <a:rPr lang="en-US" baseline="0" dirty="0"/>
              <a:t> of students, Industry Switchers, benefits from the direct PLA marketing such as program info sheets, and centralized details on the website, but they also need more direct and personal marketing, i.e., class visits, program specific emails, flyers, PLA video (general information to energize students about PLA). In addition, use of PLA data when meeting with faculty/programs has been helpful in reaching these students via faculty support.</a:t>
            </a:r>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17</a:t>
            </a:fld>
            <a:endParaRPr lang="en-US"/>
          </a:p>
        </p:txBody>
      </p:sp>
    </p:spTree>
    <p:extLst>
      <p:ext uri="{BB962C8B-B14F-4D97-AF65-F5344CB8AC3E}">
        <p14:creationId xmlns:p14="http://schemas.microsoft.com/office/powerpoint/2010/main" val="617207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Lisa</a:t>
            </a:r>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18</a:t>
            </a:fld>
            <a:endParaRPr lang="en-US"/>
          </a:p>
        </p:txBody>
      </p:sp>
    </p:spTree>
    <p:extLst>
      <p:ext uri="{BB962C8B-B14F-4D97-AF65-F5344CB8AC3E}">
        <p14:creationId xmlns:p14="http://schemas.microsoft.com/office/powerpoint/2010/main" val="3067920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Joe: </a:t>
            </a:r>
            <a:r>
              <a:rPr lang="en-US" dirty="0"/>
              <a:t>These students benefit from the dual purpose of PLA marketing efforts. While</a:t>
            </a:r>
            <a:r>
              <a:rPr lang="en-US" baseline="0" dirty="0"/>
              <a:t> some of the previous personas may be looking for specific information, the academic wanderer can benefit from the breadth of information and options available to recognize their prior learning or experience as credit and advancement down a pathway which could cement their interest.</a:t>
            </a:r>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19</a:t>
            </a:fld>
            <a:endParaRPr lang="en-US"/>
          </a:p>
        </p:txBody>
      </p:sp>
    </p:spTree>
    <p:extLst>
      <p:ext uri="{BB962C8B-B14F-4D97-AF65-F5344CB8AC3E}">
        <p14:creationId xmlns:p14="http://schemas.microsoft.com/office/powerpoint/2010/main" val="2311568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pPr>
              <a:defRPr/>
            </a:pPr>
            <a:fld id="{71EDE139-656D-41E1-A798-008CDE55E940}" type="slidenum">
              <a:rPr lang="en-US" smtClean="0"/>
              <a:pPr>
                <a:defRPr/>
              </a:pPr>
              <a:t>2</a:t>
            </a:fld>
            <a:endParaRPr lang="en-US"/>
          </a:p>
        </p:txBody>
      </p:sp>
    </p:spTree>
    <p:extLst>
      <p:ext uri="{BB962C8B-B14F-4D97-AF65-F5344CB8AC3E}">
        <p14:creationId xmlns:p14="http://schemas.microsoft.com/office/powerpoint/2010/main" val="3323342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Lisa</a:t>
            </a:r>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20</a:t>
            </a:fld>
            <a:endParaRPr lang="en-US"/>
          </a:p>
        </p:txBody>
      </p:sp>
    </p:spTree>
    <p:extLst>
      <p:ext uri="{BB962C8B-B14F-4D97-AF65-F5344CB8AC3E}">
        <p14:creationId xmlns:p14="http://schemas.microsoft.com/office/powerpoint/2010/main" val="797533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Tracy and Joe: </a:t>
            </a:r>
            <a:r>
              <a:rPr lang="en-US" dirty="0"/>
              <a:t>Added customized emails per student programs.   We can expand on these marketing/outreach</a:t>
            </a:r>
            <a:r>
              <a:rPr lang="en-US" baseline="0" dirty="0"/>
              <a:t> ideas/solutions by demonstrating how they have impacted the different student groups  (personas). </a:t>
            </a:r>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21</a:t>
            </a:fld>
            <a:endParaRPr lang="en-US" dirty="0"/>
          </a:p>
        </p:txBody>
      </p:sp>
    </p:spTree>
    <p:extLst>
      <p:ext uri="{BB962C8B-B14F-4D97-AF65-F5344CB8AC3E}">
        <p14:creationId xmlns:p14="http://schemas.microsoft.com/office/powerpoint/2010/main" val="2862369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pPr>
              <a:defRPr/>
            </a:pPr>
            <a:fld id="{71EDE139-656D-41E1-A798-008CDE55E940}" type="slidenum">
              <a:rPr lang="en-US" smtClean="0"/>
              <a:pPr>
                <a:defRPr/>
              </a:pPr>
              <a:t>22</a:t>
            </a:fld>
            <a:endParaRPr lang="en-US"/>
          </a:p>
        </p:txBody>
      </p:sp>
    </p:spTree>
    <p:extLst>
      <p:ext uri="{BB962C8B-B14F-4D97-AF65-F5344CB8AC3E}">
        <p14:creationId xmlns:p14="http://schemas.microsoft.com/office/powerpoint/2010/main" val="3734397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pPr>
              <a:defRPr/>
            </a:pPr>
            <a:fld id="{71EDE139-656D-41E1-A798-008CDE55E940}" type="slidenum">
              <a:rPr lang="en-US" smtClean="0"/>
              <a:pPr>
                <a:defRPr/>
              </a:pPr>
              <a:t>23</a:t>
            </a:fld>
            <a:endParaRPr lang="en-US"/>
          </a:p>
        </p:txBody>
      </p:sp>
    </p:spTree>
    <p:extLst>
      <p:ext uri="{BB962C8B-B14F-4D97-AF65-F5344CB8AC3E}">
        <p14:creationId xmlns:p14="http://schemas.microsoft.com/office/powerpoint/2010/main" val="2653696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Tracy and Joe</a:t>
            </a:r>
          </a:p>
        </p:txBody>
      </p:sp>
      <p:sp>
        <p:nvSpPr>
          <p:cNvPr id="4" name="Slide Number Placeholder 3"/>
          <p:cNvSpPr>
            <a:spLocks noGrp="1"/>
          </p:cNvSpPr>
          <p:nvPr>
            <p:ph type="sldNum" sz="quarter" idx="5"/>
          </p:nvPr>
        </p:nvSpPr>
        <p:spPr/>
        <p:txBody>
          <a:bodyPr/>
          <a:lstStyle/>
          <a:p>
            <a:pPr>
              <a:defRPr/>
            </a:pPr>
            <a:fld id="{71EDE139-656D-41E1-A798-008CDE55E940}" type="slidenum">
              <a:rPr lang="en-US" smtClean="0"/>
              <a:pPr>
                <a:defRPr/>
              </a:pPr>
              <a:t>24</a:t>
            </a:fld>
            <a:endParaRPr lang="en-US"/>
          </a:p>
        </p:txBody>
      </p:sp>
    </p:spTree>
    <p:extLst>
      <p:ext uri="{BB962C8B-B14F-4D97-AF65-F5344CB8AC3E}">
        <p14:creationId xmlns:p14="http://schemas.microsoft.com/office/powerpoint/2010/main" val="42371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Lisa</a:t>
            </a:r>
          </a:p>
        </p:txBody>
      </p:sp>
      <p:sp>
        <p:nvSpPr>
          <p:cNvPr id="4" name="Slide Number Placeholder 3"/>
          <p:cNvSpPr>
            <a:spLocks noGrp="1"/>
          </p:cNvSpPr>
          <p:nvPr>
            <p:ph type="sldNum" sz="quarter" idx="5"/>
          </p:nvPr>
        </p:nvSpPr>
        <p:spPr/>
        <p:txBody>
          <a:bodyPr/>
          <a:lstStyle/>
          <a:p>
            <a:pPr>
              <a:defRPr/>
            </a:pPr>
            <a:fld id="{71EDE139-656D-41E1-A798-008CDE55E940}" type="slidenum">
              <a:rPr lang="en-US" smtClean="0"/>
              <a:pPr>
                <a:defRPr/>
              </a:pPr>
              <a:t>25</a:t>
            </a:fld>
            <a:endParaRPr lang="en-US"/>
          </a:p>
        </p:txBody>
      </p:sp>
    </p:spTree>
    <p:extLst>
      <p:ext uri="{BB962C8B-B14F-4D97-AF65-F5344CB8AC3E}">
        <p14:creationId xmlns:p14="http://schemas.microsoft.com/office/powerpoint/2010/main" val="3422676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Tracy and Joe</a:t>
            </a:r>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26</a:t>
            </a:fld>
            <a:endParaRPr lang="en-US"/>
          </a:p>
        </p:txBody>
      </p:sp>
    </p:spTree>
    <p:extLst>
      <p:ext uri="{BB962C8B-B14F-4D97-AF65-F5344CB8AC3E}">
        <p14:creationId xmlns:p14="http://schemas.microsoft.com/office/powerpoint/2010/main" val="1078263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Lisa</a:t>
            </a:r>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27</a:t>
            </a:fld>
            <a:endParaRPr lang="en-US"/>
          </a:p>
        </p:txBody>
      </p:sp>
    </p:spTree>
    <p:extLst>
      <p:ext uri="{BB962C8B-B14F-4D97-AF65-F5344CB8AC3E}">
        <p14:creationId xmlns:p14="http://schemas.microsoft.com/office/powerpoint/2010/main" val="3117095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pPr>
              <a:defRPr/>
            </a:pPr>
            <a:fld id="{71EDE139-656D-41E1-A798-008CDE55E940}" type="slidenum">
              <a:rPr lang="en-US" smtClean="0"/>
              <a:pPr>
                <a:defRPr/>
              </a:pPr>
              <a:t>28</a:t>
            </a:fld>
            <a:endParaRPr lang="en-US"/>
          </a:p>
        </p:txBody>
      </p:sp>
    </p:spTree>
    <p:extLst>
      <p:ext uri="{BB962C8B-B14F-4D97-AF65-F5344CB8AC3E}">
        <p14:creationId xmlns:p14="http://schemas.microsoft.com/office/powerpoint/2010/main" val="722471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 Warner</a:t>
            </a:r>
          </a:p>
        </p:txBody>
      </p:sp>
      <p:sp>
        <p:nvSpPr>
          <p:cNvPr id="4" name="Slide Number Placeholder 3"/>
          <p:cNvSpPr>
            <a:spLocks noGrp="1"/>
          </p:cNvSpPr>
          <p:nvPr>
            <p:ph type="sldNum" sz="quarter" idx="5"/>
          </p:nvPr>
        </p:nvSpPr>
        <p:spPr/>
        <p:txBody>
          <a:bodyPr/>
          <a:lstStyle/>
          <a:p>
            <a:pPr>
              <a:defRPr/>
            </a:pPr>
            <a:fld id="{71EDE139-656D-41E1-A798-008CDE55E940}" type="slidenum">
              <a:rPr lang="en-US" smtClean="0"/>
              <a:pPr>
                <a:defRPr/>
              </a:pPr>
              <a:t>29</a:t>
            </a:fld>
            <a:endParaRPr lang="en-US"/>
          </a:p>
        </p:txBody>
      </p:sp>
    </p:spTree>
    <p:extLst>
      <p:ext uri="{BB962C8B-B14F-4D97-AF65-F5344CB8AC3E}">
        <p14:creationId xmlns:p14="http://schemas.microsoft.com/office/powerpoint/2010/main" val="22534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pPr>
              <a:defRPr/>
            </a:pPr>
            <a:fld id="{71EDE139-656D-41E1-A798-008CDE55E940}" type="slidenum">
              <a:rPr lang="en-US" smtClean="0"/>
              <a:pPr>
                <a:defRPr/>
              </a:pPr>
              <a:t>3</a:t>
            </a:fld>
            <a:endParaRPr lang="en-US"/>
          </a:p>
        </p:txBody>
      </p:sp>
    </p:spTree>
    <p:extLst>
      <p:ext uri="{BB962C8B-B14F-4D97-AF65-F5344CB8AC3E}">
        <p14:creationId xmlns:p14="http://schemas.microsoft.com/office/powerpoint/2010/main" val="95720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pPr>
              <a:defRPr/>
            </a:pPr>
            <a:fld id="{71EDE139-656D-41E1-A798-008CDE55E940}" type="slidenum">
              <a:rPr lang="en-US" smtClean="0"/>
              <a:pPr>
                <a:defRPr/>
              </a:pPr>
              <a:t>4</a:t>
            </a:fld>
            <a:endParaRPr lang="en-US"/>
          </a:p>
        </p:txBody>
      </p:sp>
    </p:spTree>
    <p:extLst>
      <p:ext uri="{BB962C8B-B14F-4D97-AF65-F5344CB8AC3E}">
        <p14:creationId xmlns:p14="http://schemas.microsoft.com/office/powerpoint/2010/main" val="359638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pPr>
              <a:defRPr/>
            </a:pPr>
            <a:fld id="{71EDE139-656D-41E1-A798-008CDE55E940}" type="slidenum">
              <a:rPr lang="en-US" smtClean="0"/>
              <a:pPr>
                <a:defRPr/>
              </a:pPr>
              <a:t>5</a:t>
            </a:fld>
            <a:endParaRPr lang="en-US"/>
          </a:p>
        </p:txBody>
      </p:sp>
    </p:spTree>
    <p:extLst>
      <p:ext uri="{BB962C8B-B14F-4D97-AF65-F5344CB8AC3E}">
        <p14:creationId xmlns:p14="http://schemas.microsoft.com/office/powerpoint/2010/main" val="265873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pPr>
              <a:defRPr/>
            </a:pPr>
            <a:fld id="{71EDE139-656D-41E1-A798-008CDE55E940}" type="slidenum">
              <a:rPr lang="en-US" smtClean="0"/>
              <a:pPr>
                <a:defRPr/>
              </a:pPr>
              <a:t>6</a:t>
            </a:fld>
            <a:endParaRPr lang="en-US"/>
          </a:p>
        </p:txBody>
      </p:sp>
    </p:spTree>
    <p:extLst>
      <p:ext uri="{BB962C8B-B14F-4D97-AF65-F5344CB8AC3E}">
        <p14:creationId xmlns:p14="http://schemas.microsoft.com/office/powerpoint/2010/main" val="1107767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Tracy and Joe</a:t>
            </a:r>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7</a:t>
            </a:fld>
            <a:endParaRPr lang="en-US" dirty="0"/>
          </a:p>
        </p:txBody>
      </p:sp>
    </p:spTree>
    <p:extLst>
      <p:ext uri="{BB962C8B-B14F-4D97-AF65-F5344CB8AC3E}">
        <p14:creationId xmlns:p14="http://schemas.microsoft.com/office/powerpoint/2010/main" val="511287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Lisa</a:t>
            </a:r>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8</a:t>
            </a:fld>
            <a:endParaRPr lang="en-US" dirty="0"/>
          </a:p>
        </p:txBody>
      </p:sp>
    </p:spTree>
    <p:extLst>
      <p:ext uri="{BB962C8B-B14F-4D97-AF65-F5344CB8AC3E}">
        <p14:creationId xmlns:p14="http://schemas.microsoft.com/office/powerpoint/2010/main" val="4122600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pPr>
              <a:defRPr/>
            </a:pPr>
            <a:fld id="{71EDE139-656D-41E1-A798-008CDE55E940}" type="slidenum">
              <a:rPr lang="en-US" smtClean="0"/>
              <a:pPr>
                <a:defRPr/>
              </a:pPr>
              <a:t>9</a:t>
            </a:fld>
            <a:endParaRPr lang="en-US"/>
          </a:p>
        </p:txBody>
      </p:sp>
    </p:spTree>
    <p:extLst>
      <p:ext uri="{BB962C8B-B14F-4D97-AF65-F5344CB8AC3E}">
        <p14:creationId xmlns:p14="http://schemas.microsoft.com/office/powerpoint/2010/main" val="1361980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w_subhead_no_content">
    <p:spTree>
      <p:nvGrpSpPr>
        <p:cNvPr id="1" name=""/>
        <p:cNvGrpSpPr/>
        <p:nvPr/>
      </p:nvGrpSpPr>
      <p:grpSpPr>
        <a:xfrm>
          <a:off x="0" y="0"/>
          <a:ext cx="0" cy="0"/>
          <a:chOff x="0" y="0"/>
          <a:chExt cx="0" cy="0"/>
        </a:xfrm>
      </p:grpSpPr>
      <p:sp>
        <p:nvSpPr>
          <p:cNvPr id="7" name="Subtitle 2"/>
          <p:cNvSpPr>
            <a:spLocks noGrp="1"/>
          </p:cNvSpPr>
          <p:nvPr>
            <p:ph type="subTitle" idx="1"/>
          </p:nvPr>
        </p:nvSpPr>
        <p:spPr>
          <a:xfrm>
            <a:off x="735076" y="2292694"/>
            <a:ext cx="3621264" cy="1425291"/>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itle Placeholder 1"/>
          <p:cNvSpPr>
            <a:spLocks noGrp="1"/>
          </p:cNvSpPr>
          <p:nvPr>
            <p:ph type="title"/>
          </p:nvPr>
        </p:nvSpPr>
        <p:spPr>
          <a:xfrm>
            <a:off x="457201" y="457200"/>
            <a:ext cx="3942271" cy="1535502"/>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Picture Placeholder 2"/>
          <p:cNvSpPr>
            <a:spLocks noGrp="1"/>
          </p:cNvSpPr>
          <p:nvPr>
            <p:ph type="pic" sz="quarter" idx="10"/>
          </p:nvPr>
        </p:nvSpPr>
        <p:spPr>
          <a:xfrm>
            <a:off x="4903788" y="0"/>
            <a:ext cx="4240212" cy="4762500"/>
          </a:xfrm>
        </p:spPr>
        <p:txBody>
          <a:bodyPr/>
          <a:lstStyle/>
          <a:p>
            <a:r>
              <a:rPr lang="en-US"/>
              <a:t>Click icon to add picture</a:t>
            </a:r>
          </a:p>
        </p:txBody>
      </p:sp>
      <p:sp>
        <p:nvSpPr>
          <p:cNvPr id="2" name="Slide Number Placeholder 1"/>
          <p:cNvSpPr>
            <a:spLocks noGrp="1"/>
          </p:cNvSpPr>
          <p:nvPr>
            <p:ph type="sldNum" sz="quarter" idx="12"/>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356967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4" name="Rectangle 13"/>
          <p:cNvSpPr/>
          <p:nvPr/>
        </p:nvSpPr>
        <p:spPr bwMode="auto">
          <a:xfrm>
            <a:off x="43814" y="0"/>
            <a:ext cx="6416040" cy="457200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17" name="Rectangle 16"/>
          <p:cNvSpPr/>
          <p:nvPr userDrawn="1"/>
        </p:nvSpPr>
        <p:spPr bwMode="auto">
          <a:xfrm>
            <a:off x="6416040" y="0"/>
            <a:ext cx="2727960" cy="45720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9" name="Title Placeholder 1"/>
          <p:cNvSpPr>
            <a:spLocks noGrp="1"/>
          </p:cNvSpPr>
          <p:nvPr>
            <p:ph type="title"/>
          </p:nvPr>
        </p:nvSpPr>
        <p:spPr>
          <a:xfrm>
            <a:off x="361315" y="457199"/>
            <a:ext cx="4863335" cy="1200329"/>
          </a:xfrm>
          <a:prstGeom prst="rect">
            <a:avLst/>
          </a:prstGeom>
        </p:spPr>
        <p:txBody>
          <a:bodyPr vert="horz" lIns="91440" tIns="45720" rIns="91440" bIns="45720" rtlCol="0" anchor="t" anchorCtr="0">
            <a:spAutoFit/>
          </a:bodyPr>
          <a:lstStyle>
            <a:lvl1pPr>
              <a:defRPr>
                <a:solidFill>
                  <a:schemeClr val="bg1"/>
                </a:solidFill>
              </a:defRPr>
            </a:lvl1pPr>
          </a:lstStyle>
          <a:p>
            <a:r>
              <a:rPr lang="en-US"/>
              <a:t>Click to edit Master title style</a:t>
            </a:r>
            <a:endParaRPr lang="en-US" dirty="0"/>
          </a:p>
        </p:txBody>
      </p:sp>
      <p:sp>
        <p:nvSpPr>
          <p:cNvPr id="12" name="Content Placeholder 7"/>
          <p:cNvSpPr>
            <a:spLocks noGrp="1"/>
          </p:cNvSpPr>
          <p:nvPr>
            <p:ph sz="quarter" idx="13"/>
          </p:nvPr>
        </p:nvSpPr>
        <p:spPr>
          <a:xfrm>
            <a:off x="361314" y="2022110"/>
            <a:ext cx="5086985" cy="2295890"/>
          </a:xfrm>
          <a:prstGeom prst="rect">
            <a:avLst/>
          </a:prstGeom>
        </p:spPr>
        <p:txBody>
          <a:bodyPr>
            <a:normAutofit/>
          </a:bodyPr>
          <a:lstStyle>
            <a:lvl1pPr>
              <a:defRPr sz="2400">
                <a:solidFill>
                  <a:schemeClr val="bg1"/>
                </a:solidFill>
              </a:defRPr>
            </a:lvl1pPr>
            <a:lvl2pPr>
              <a:defRPr sz="2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5"/>
          </p:nvPr>
        </p:nvSpPr>
        <p:spPr/>
        <p:txBody>
          <a:bodyPr/>
          <a:lstStyle/>
          <a:p>
            <a:fld id="{907DF27B-57C8-407E-9267-7D7D55AAD6A3}" type="slidenum">
              <a:rPr lang="en-US" smtClean="0"/>
              <a:pPr/>
              <a:t>‹#›</a:t>
            </a:fld>
            <a:endParaRPr lang="en-US" dirty="0"/>
          </a:p>
        </p:txBody>
      </p:sp>
      <p:sp>
        <p:nvSpPr>
          <p:cNvPr id="6" name="Text Placeholder 5"/>
          <p:cNvSpPr>
            <a:spLocks noGrp="1"/>
          </p:cNvSpPr>
          <p:nvPr>
            <p:ph type="body" sz="quarter" idx="17"/>
          </p:nvPr>
        </p:nvSpPr>
        <p:spPr>
          <a:xfrm>
            <a:off x="6627177" y="400050"/>
            <a:ext cx="2349500" cy="40020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403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10" name="Rectangle 9"/>
          <p:cNvSpPr/>
          <p:nvPr/>
        </p:nvSpPr>
        <p:spPr bwMode="auto">
          <a:xfrm>
            <a:off x="0" y="0"/>
            <a:ext cx="9144000" cy="4572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4" name="Text Placeholder 3"/>
          <p:cNvSpPr>
            <a:spLocks noGrp="1"/>
          </p:cNvSpPr>
          <p:nvPr>
            <p:ph type="body" sz="half" idx="2"/>
          </p:nvPr>
        </p:nvSpPr>
        <p:spPr>
          <a:xfrm>
            <a:off x="1234546" y="1280648"/>
            <a:ext cx="3058160" cy="3291352"/>
          </a:xfrm>
        </p:spPr>
        <p:txBody>
          <a:bodyPr>
            <a:normAutofit/>
          </a:bodyPr>
          <a:lstStyle>
            <a:lvl1pPr marL="0" indent="0">
              <a:buNone/>
              <a:defRPr sz="2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13"/>
          <p:cNvSpPr txBox="1">
            <a:spLocks noChangeArrowheads="1"/>
          </p:cNvSpPr>
          <p:nvPr/>
        </p:nvSpPr>
        <p:spPr bwMode="auto">
          <a:xfrm>
            <a:off x="457200" y="457200"/>
            <a:ext cx="6934200" cy="646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0" fontAlgn="base" hangingPunct="0">
              <a:spcBef>
                <a:spcPct val="0"/>
              </a:spcBef>
              <a:spcAft>
                <a:spcPct val="0"/>
              </a:spcAft>
              <a:defRPr sz="40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2pPr>
            <a:lvl3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3pPr>
            <a:lvl4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4pPr>
            <a:lvl5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5pPr>
            <a:lvl6pPr marL="4572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6pPr>
            <a:lvl7pPr marL="9144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7pPr>
            <a:lvl8pPr marL="13716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8pPr>
            <a:lvl9pPr marL="18288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9pPr>
          </a:lstStyle>
          <a:p>
            <a:pPr>
              <a:buNone/>
            </a:pPr>
            <a:r>
              <a:rPr lang="en-US" sz="3600" dirty="0">
                <a:solidFill>
                  <a:schemeClr val="bg1"/>
                </a:solidFill>
                <a:effectLst/>
              </a:rPr>
              <a:t>Click to edit Master title style</a:t>
            </a:r>
          </a:p>
        </p:txBody>
      </p:sp>
      <p:sp>
        <p:nvSpPr>
          <p:cNvPr id="14" name="Content Placeholder 2"/>
          <p:cNvSpPr>
            <a:spLocks noGrp="1"/>
          </p:cNvSpPr>
          <p:nvPr>
            <p:ph sz="half" idx="10"/>
          </p:nvPr>
        </p:nvSpPr>
        <p:spPr>
          <a:xfrm>
            <a:off x="4545013" y="1280647"/>
            <a:ext cx="3106511" cy="3291353"/>
          </a:xfrm>
        </p:spPr>
        <p:txBody>
          <a:bodyPr/>
          <a:lstStyle>
            <a:lvl1pPr>
              <a:defRPr sz="24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2"/>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1265970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bwMode="auto">
          <a:xfrm>
            <a:off x="0" y="0"/>
            <a:ext cx="9144000" cy="45720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2" name="Title 1"/>
          <p:cNvSpPr>
            <a:spLocks noGrp="1"/>
          </p:cNvSpPr>
          <p:nvPr>
            <p:ph type="title"/>
          </p:nvPr>
        </p:nvSpPr>
        <p:spPr>
          <a:xfrm>
            <a:off x="457200" y="457200"/>
            <a:ext cx="7452360" cy="646331"/>
          </a:xfrm>
        </p:spPr>
        <p:txBody>
          <a:bodyPr anchor="t" anchorCtr="0">
            <a:spAutoFit/>
          </a:bodyPr>
          <a:lstStyle>
            <a:lvl1pPr algn="l">
              <a:defRPr sz="3600" b="0">
                <a:solidFill>
                  <a:schemeClr val="bg1"/>
                </a:solidFill>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1234440" y="1188784"/>
            <a:ext cx="6320392" cy="2926016"/>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34440" y="4143137"/>
            <a:ext cx="5486400" cy="603647"/>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406822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34546" y="1253755"/>
            <a:ext cx="3058160" cy="330928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13"/>
          <p:cNvSpPr txBox="1">
            <a:spLocks noChangeArrowheads="1"/>
          </p:cNvSpPr>
          <p:nvPr/>
        </p:nvSpPr>
        <p:spPr bwMode="auto">
          <a:xfrm>
            <a:off x="457200" y="457200"/>
            <a:ext cx="6934200" cy="646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0" fontAlgn="base" hangingPunct="0">
              <a:spcBef>
                <a:spcPct val="0"/>
              </a:spcBef>
              <a:spcAft>
                <a:spcPct val="0"/>
              </a:spcAft>
              <a:defRPr sz="40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2pPr>
            <a:lvl3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3pPr>
            <a:lvl4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4pPr>
            <a:lvl5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5pPr>
            <a:lvl6pPr marL="4572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6pPr>
            <a:lvl7pPr marL="9144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7pPr>
            <a:lvl8pPr marL="13716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8pPr>
            <a:lvl9pPr marL="18288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9pPr>
          </a:lstStyle>
          <a:p>
            <a:pPr>
              <a:buNone/>
            </a:pPr>
            <a:r>
              <a:rPr lang="en-US" sz="3600" dirty="0">
                <a:solidFill>
                  <a:schemeClr val="tx1"/>
                </a:solidFill>
                <a:effectLst/>
              </a:rPr>
              <a:t>Click to edit Master title style</a:t>
            </a:r>
          </a:p>
        </p:txBody>
      </p:sp>
      <p:sp>
        <p:nvSpPr>
          <p:cNvPr id="9" name="Content Placeholder 2"/>
          <p:cNvSpPr>
            <a:spLocks noGrp="1"/>
          </p:cNvSpPr>
          <p:nvPr>
            <p:ph sz="half" idx="10"/>
          </p:nvPr>
        </p:nvSpPr>
        <p:spPr>
          <a:xfrm>
            <a:off x="4545013" y="1253754"/>
            <a:ext cx="3106511" cy="3309281"/>
          </a:xfrm>
        </p:spPr>
        <p:txBody>
          <a:bodyPr/>
          <a:lstStyle>
            <a:lvl1pPr>
              <a:defRPr sz="2400">
                <a:solidFill>
                  <a:schemeClr val="accent1"/>
                </a:solidFill>
              </a:defRPr>
            </a:lvl1pPr>
            <a:lvl2pPr>
              <a:defRPr sz="2200">
                <a:solidFill>
                  <a:schemeClr val="accent1"/>
                </a:solidFill>
              </a:defRPr>
            </a:lvl2pPr>
            <a:lvl3pPr>
              <a:defRPr sz="2000">
                <a:solidFill>
                  <a:schemeClr val="accent1"/>
                </a:solidFill>
              </a:defRPr>
            </a:lvl3pPr>
            <a:lvl4pPr>
              <a:defRPr sz="18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2"/>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1355222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457200"/>
            <a:ext cx="7450101" cy="64633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3429000"/>
            <a:ext cx="3568700" cy="772715"/>
          </a:xfrm>
        </p:spPr>
        <p:txBody>
          <a:bodyPr>
            <a:normAutofit/>
          </a:bodyPr>
          <a:lstStyle>
            <a:lvl1pPr marL="0" indent="0" algn="r">
              <a:buNone/>
              <a:defRPr sz="2000"/>
            </a:lvl1pPr>
          </a:lstStyle>
          <a:p>
            <a:pPr lvl="0"/>
            <a:r>
              <a:rPr lang="en-US"/>
              <a:t>Click to edit Master text styles</a:t>
            </a:r>
          </a:p>
        </p:txBody>
      </p:sp>
      <p:sp>
        <p:nvSpPr>
          <p:cNvPr id="9" name="Subtitle 2"/>
          <p:cNvSpPr>
            <a:spLocks noGrp="1"/>
          </p:cNvSpPr>
          <p:nvPr>
            <p:ph type="subTitle" idx="1"/>
          </p:nvPr>
        </p:nvSpPr>
        <p:spPr>
          <a:xfrm>
            <a:off x="735076" y="1226066"/>
            <a:ext cx="4957570" cy="333987"/>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Slide Number Placeholder 2"/>
          <p:cNvSpPr>
            <a:spLocks noGrp="1"/>
          </p:cNvSpPr>
          <p:nvPr>
            <p:ph type="sldNum" sz="quarter" idx="14"/>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3264066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_no_subhead_no_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1909771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2_Comparison">
    <p:spTree>
      <p:nvGrpSpPr>
        <p:cNvPr id="1" name=""/>
        <p:cNvGrpSpPr/>
        <p:nvPr/>
      </p:nvGrpSpPr>
      <p:grpSpPr>
        <a:xfrm>
          <a:off x="0" y="0"/>
          <a:ext cx="0" cy="0"/>
          <a:chOff x="0" y="0"/>
          <a:chExt cx="0" cy="0"/>
        </a:xfrm>
      </p:grpSpPr>
      <p:sp>
        <p:nvSpPr>
          <p:cNvPr id="14" name="Rectangle 13"/>
          <p:cNvSpPr/>
          <p:nvPr/>
        </p:nvSpPr>
        <p:spPr bwMode="auto">
          <a:xfrm>
            <a:off x="2727960" y="0"/>
            <a:ext cx="6416040" cy="4572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17" name="Rectangle 16"/>
          <p:cNvSpPr/>
          <p:nvPr/>
        </p:nvSpPr>
        <p:spPr bwMode="auto">
          <a:xfrm>
            <a:off x="0" y="0"/>
            <a:ext cx="2727960" cy="457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9" name="Title Placeholder 1"/>
          <p:cNvSpPr>
            <a:spLocks noGrp="1"/>
          </p:cNvSpPr>
          <p:nvPr>
            <p:ph type="title"/>
          </p:nvPr>
        </p:nvSpPr>
        <p:spPr>
          <a:xfrm>
            <a:off x="3089275" y="457199"/>
            <a:ext cx="4863335" cy="1200329"/>
          </a:xfrm>
          <a:prstGeom prst="rect">
            <a:avLst/>
          </a:prstGeom>
        </p:spPr>
        <p:txBody>
          <a:bodyPr vert="horz" lIns="91440" tIns="45720" rIns="91440" bIns="45720" rtlCol="0" anchor="t" anchorCtr="0">
            <a:spAutoFit/>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p:nvPr>
        </p:nvSpPr>
        <p:spPr>
          <a:xfrm>
            <a:off x="3098800" y="1907885"/>
            <a:ext cx="4625975" cy="2562225"/>
          </a:xfrm>
          <a:prstGeom prst="rect">
            <a:avLst/>
          </a:prstGeom>
        </p:spPr>
        <p:txBody>
          <a:bodyPr/>
          <a:lstStyle>
            <a:lvl1pPr>
              <a:defRPr sz="24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1"/>
          </p:nvPr>
        </p:nvSpPr>
        <p:spPr>
          <a:xfrm>
            <a:off x="0" y="0"/>
            <a:ext cx="2727325" cy="4567238"/>
          </a:xfrm>
          <a:prstGeom prst="rect">
            <a:avLst/>
          </a:prstGeom>
        </p:spPr>
        <p:txBody>
          <a:bodyPr/>
          <a:lstStyle/>
          <a:p>
            <a:r>
              <a:rPr lang="en-US"/>
              <a:t>Click icon to add picture</a:t>
            </a:r>
          </a:p>
        </p:txBody>
      </p:sp>
      <p:sp>
        <p:nvSpPr>
          <p:cNvPr id="5" name="Slide Number Placeholder 4"/>
          <p:cNvSpPr>
            <a:spLocks noGrp="1"/>
          </p:cNvSpPr>
          <p:nvPr>
            <p:ph type="sldNum" sz="quarter" idx="13"/>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2108316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_w_subhead_no_content">
    <p:spTree>
      <p:nvGrpSpPr>
        <p:cNvPr id="1" name=""/>
        <p:cNvGrpSpPr/>
        <p:nvPr/>
      </p:nvGrpSpPr>
      <p:grpSpPr>
        <a:xfrm>
          <a:off x="0" y="0"/>
          <a:ext cx="0" cy="0"/>
          <a:chOff x="0" y="0"/>
          <a:chExt cx="0" cy="0"/>
        </a:xfrm>
      </p:grpSpPr>
      <p:sp>
        <p:nvSpPr>
          <p:cNvPr id="7" name="Subtitle 2"/>
          <p:cNvSpPr>
            <a:spLocks noGrp="1"/>
          </p:cNvSpPr>
          <p:nvPr>
            <p:ph type="subTitle" idx="1"/>
          </p:nvPr>
        </p:nvSpPr>
        <p:spPr>
          <a:xfrm>
            <a:off x="735076" y="2292694"/>
            <a:ext cx="3621264" cy="1425291"/>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itle Placeholder 1"/>
          <p:cNvSpPr>
            <a:spLocks noGrp="1"/>
          </p:cNvSpPr>
          <p:nvPr>
            <p:ph type="title"/>
          </p:nvPr>
        </p:nvSpPr>
        <p:spPr>
          <a:xfrm>
            <a:off x="457201" y="457200"/>
            <a:ext cx="3942271" cy="1535502"/>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Picture Placeholder 2"/>
          <p:cNvSpPr>
            <a:spLocks noGrp="1"/>
          </p:cNvSpPr>
          <p:nvPr>
            <p:ph type="pic" sz="quarter" idx="10"/>
          </p:nvPr>
        </p:nvSpPr>
        <p:spPr>
          <a:xfrm>
            <a:off x="4862146" y="0"/>
            <a:ext cx="4281854" cy="4762500"/>
          </a:xfrm>
        </p:spPr>
        <p:txBody>
          <a:bodyPr/>
          <a:lstStyle/>
          <a:p>
            <a:r>
              <a:rPr lang="en-US"/>
              <a:t>Click icon to add picture</a:t>
            </a:r>
          </a:p>
        </p:txBody>
      </p:sp>
      <p:sp>
        <p:nvSpPr>
          <p:cNvPr id="15" name="Slide Number Placeholder 14"/>
          <p:cNvSpPr>
            <a:spLocks noGrp="1"/>
          </p:cNvSpPr>
          <p:nvPr>
            <p:ph type="sldNum" sz="quarter" idx="12"/>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35696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_no_subhead_no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Slide Number Placeholder 8"/>
          <p:cNvSpPr>
            <a:spLocks noGrp="1"/>
          </p:cNvSpPr>
          <p:nvPr>
            <p:ph type="sldNum" sz="quarter" idx="11"/>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1909771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2"/>
          <p:cNvSpPr>
            <a:spLocks noGrp="1"/>
          </p:cNvSpPr>
          <p:nvPr>
            <p:ph sz="half" idx="1"/>
          </p:nvPr>
        </p:nvSpPr>
        <p:spPr>
          <a:xfrm>
            <a:off x="1243542" y="1343405"/>
            <a:ext cx="3106511" cy="3211214"/>
          </a:xfrm>
        </p:spPr>
        <p:txBody>
          <a:bodyPr/>
          <a:lstStyle>
            <a:lvl1pPr>
              <a:defRPr sz="2400">
                <a:solidFill>
                  <a:schemeClr val="accent1"/>
                </a:solidFill>
              </a:defRPr>
            </a:lvl1pPr>
            <a:lvl2pPr>
              <a:defRPr sz="2200">
                <a:solidFill>
                  <a:schemeClr val="accent1"/>
                </a:solidFill>
              </a:defRPr>
            </a:lvl2pPr>
            <a:lvl3pPr>
              <a:defRPr sz="2000">
                <a:solidFill>
                  <a:schemeClr val="accent1"/>
                </a:solidFill>
              </a:defRPr>
            </a:lvl3pPr>
            <a:lvl4pPr>
              <a:defRPr sz="18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half" idx="10"/>
          </p:nvPr>
        </p:nvSpPr>
        <p:spPr>
          <a:xfrm>
            <a:off x="4903788" y="1352368"/>
            <a:ext cx="3106511" cy="3202250"/>
          </a:xfrm>
        </p:spPr>
        <p:txBody>
          <a:bodyPr/>
          <a:lstStyle>
            <a:lvl1pPr>
              <a:defRPr sz="2400">
                <a:solidFill>
                  <a:schemeClr val="accent1"/>
                </a:solidFill>
              </a:defRPr>
            </a:lvl1pPr>
            <a:lvl2pPr>
              <a:defRPr sz="2200">
                <a:solidFill>
                  <a:schemeClr val="accent1"/>
                </a:solidFill>
              </a:defRPr>
            </a:lvl2pPr>
            <a:lvl3pPr>
              <a:defRPr sz="2000">
                <a:solidFill>
                  <a:schemeClr val="accent1"/>
                </a:solidFill>
              </a:defRPr>
            </a:lvl3pPr>
            <a:lvl4pPr>
              <a:defRPr sz="18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2"/>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158430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no_subhead_no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Slide Number Placeholder 8"/>
          <p:cNvSpPr>
            <a:spLocks noGrp="1"/>
          </p:cNvSpPr>
          <p:nvPr>
            <p:ph type="sldNum" sz="quarter" idx="11"/>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1909771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bwMode="auto">
          <a:xfrm>
            <a:off x="0" y="0"/>
            <a:ext cx="9144000" cy="4572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2" name="Title 1"/>
          <p:cNvSpPr>
            <a:spLocks noGrp="1"/>
          </p:cNvSpPr>
          <p:nvPr>
            <p:ph type="title"/>
          </p:nvPr>
        </p:nvSpPr>
        <p:spPr/>
        <p:txBody>
          <a:bodyPr/>
          <a:lstStyle>
            <a:lvl1pPr>
              <a:defRPr b="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243542" y="1343401"/>
            <a:ext cx="3106511" cy="3228600"/>
          </a:xfrm>
        </p:spPr>
        <p:txBody>
          <a:bodyPr/>
          <a:lstStyle>
            <a:lvl1pPr>
              <a:defRPr sz="24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0"/>
          </p:nvPr>
        </p:nvSpPr>
        <p:spPr>
          <a:xfrm>
            <a:off x="4900613" y="1343401"/>
            <a:ext cx="3106511" cy="3228600"/>
          </a:xfrm>
        </p:spPr>
        <p:txBody>
          <a:bodyPr/>
          <a:lstStyle>
            <a:lvl1pPr>
              <a:defRPr sz="24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995790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17" name="Rectangle 16"/>
          <p:cNvSpPr/>
          <p:nvPr userDrawn="1"/>
        </p:nvSpPr>
        <p:spPr bwMode="auto">
          <a:xfrm>
            <a:off x="0" y="0"/>
            <a:ext cx="9144000" cy="45720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2" name="Title 1"/>
          <p:cNvSpPr>
            <a:spLocks noGrp="1"/>
          </p:cNvSpPr>
          <p:nvPr>
            <p:ph type="title"/>
          </p:nvPr>
        </p:nvSpPr>
        <p:spPr/>
        <p:txBody>
          <a:bodyPr/>
          <a:lstStyle>
            <a:lvl1pPr>
              <a:defRPr b="0">
                <a:solidFill>
                  <a:schemeClr val="bg1"/>
                </a:solidFill>
              </a:defRPr>
            </a:lvl1pPr>
          </a:lstStyle>
          <a:p>
            <a:r>
              <a:rPr lang="en-US"/>
              <a:t>Click to edit Master title style</a:t>
            </a:r>
            <a:endParaRPr lang="en-US" dirty="0"/>
          </a:p>
        </p:txBody>
      </p:sp>
      <p:sp>
        <p:nvSpPr>
          <p:cNvPr id="10" name="Rectangle 9"/>
          <p:cNvSpPr/>
          <p:nvPr/>
        </p:nvSpPr>
        <p:spPr bwMode="auto">
          <a:xfrm>
            <a:off x="1096963" y="325582"/>
            <a:ext cx="7599362" cy="28401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bg1"/>
              </a:solidFill>
              <a:effectLst/>
              <a:latin typeface="Arial Unicode MS" pitchFamily="34" charset="-128"/>
            </a:endParaRPr>
          </a:p>
        </p:txBody>
      </p:sp>
      <p:sp>
        <p:nvSpPr>
          <p:cNvPr id="13" name="Rectangle 12"/>
          <p:cNvSpPr/>
          <p:nvPr/>
        </p:nvSpPr>
        <p:spPr bwMode="auto">
          <a:xfrm>
            <a:off x="1096963" y="325582"/>
            <a:ext cx="7599362" cy="28401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bg1"/>
              </a:solidFill>
              <a:effectLst/>
              <a:latin typeface="Arial Unicode MS" pitchFamily="34" charset="-128"/>
            </a:endParaRPr>
          </a:p>
        </p:txBody>
      </p:sp>
      <p:sp>
        <p:nvSpPr>
          <p:cNvPr id="12" name="Rectangle 11"/>
          <p:cNvSpPr/>
          <p:nvPr/>
        </p:nvSpPr>
        <p:spPr bwMode="auto">
          <a:xfrm>
            <a:off x="1096963" y="325582"/>
            <a:ext cx="7599362" cy="28401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bg1"/>
              </a:solidFill>
              <a:effectLst/>
              <a:latin typeface="Arial Unicode MS" pitchFamily="34" charset="-128"/>
            </a:endParaRPr>
          </a:p>
        </p:txBody>
      </p:sp>
      <p:sp>
        <p:nvSpPr>
          <p:cNvPr id="19" name="Content Placeholder 2"/>
          <p:cNvSpPr>
            <a:spLocks noGrp="1"/>
          </p:cNvSpPr>
          <p:nvPr>
            <p:ph sz="half" idx="1"/>
          </p:nvPr>
        </p:nvSpPr>
        <p:spPr>
          <a:xfrm>
            <a:off x="1243542" y="1361325"/>
            <a:ext cx="3106511" cy="3210675"/>
          </a:xfrm>
        </p:spPr>
        <p:txBody>
          <a:bodyPr/>
          <a:lstStyle>
            <a:lvl1pPr>
              <a:defRPr sz="24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p:cNvSpPr>
            <a:spLocks noGrp="1"/>
          </p:cNvSpPr>
          <p:nvPr>
            <p:ph sz="half" idx="12"/>
          </p:nvPr>
        </p:nvSpPr>
        <p:spPr>
          <a:xfrm>
            <a:off x="4903788" y="1361325"/>
            <a:ext cx="3106511" cy="3210675"/>
          </a:xfrm>
        </p:spPr>
        <p:txBody>
          <a:bodyPr/>
          <a:lstStyle>
            <a:lvl1pPr>
              <a:defRPr sz="24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4"/>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1700585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14" name="Rectangle 13"/>
          <p:cNvSpPr/>
          <p:nvPr userDrawn="1"/>
        </p:nvSpPr>
        <p:spPr bwMode="auto">
          <a:xfrm>
            <a:off x="0" y="0"/>
            <a:ext cx="4875606" cy="457200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17" name="Rectangle 16"/>
          <p:cNvSpPr/>
          <p:nvPr userDrawn="1"/>
        </p:nvSpPr>
        <p:spPr bwMode="auto">
          <a:xfrm>
            <a:off x="4875606" y="0"/>
            <a:ext cx="4432300" cy="45720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11" name="Title 1"/>
          <p:cNvSpPr>
            <a:spLocks noGrp="1"/>
          </p:cNvSpPr>
          <p:nvPr>
            <p:ph type="title"/>
          </p:nvPr>
        </p:nvSpPr>
        <p:spPr>
          <a:xfrm>
            <a:off x="457200" y="457200"/>
            <a:ext cx="7230291" cy="646331"/>
          </a:xfrm>
        </p:spPr>
        <p:txBody>
          <a:bodyPr/>
          <a:lstStyle>
            <a:lvl1pPr>
              <a:defRPr b="0">
                <a:solidFill>
                  <a:schemeClr val="bg1"/>
                </a:solidFill>
              </a:defRPr>
            </a:lvl1pPr>
          </a:lstStyle>
          <a:p>
            <a:r>
              <a:rPr lang="en-US"/>
              <a:t>Click to edit Master title style</a:t>
            </a:r>
            <a:endParaRPr lang="en-US" dirty="0"/>
          </a:p>
        </p:txBody>
      </p:sp>
      <p:sp>
        <p:nvSpPr>
          <p:cNvPr id="12" name="Content Placeholder 2"/>
          <p:cNvSpPr>
            <a:spLocks noGrp="1"/>
          </p:cNvSpPr>
          <p:nvPr>
            <p:ph sz="half" idx="1"/>
          </p:nvPr>
        </p:nvSpPr>
        <p:spPr>
          <a:xfrm>
            <a:off x="1243542" y="1343401"/>
            <a:ext cx="3106511" cy="3228600"/>
          </a:xfrm>
        </p:spPr>
        <p:txBody>
          <a:bodyPr/>
          <a:lstStyle>
            <a:lvl1pPr>
              <a:defRPr sz="24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2"/>
          </p:nvPr>
        </p:nvSpPr>
        <p:spPr>
          <a:xfrm>
            <a:off x="5067694" y="1343401"/>
            <a:ext cx="3040062" cy="3228600"/>
          </a:xfrm>
        </p:spPr>
        <p:txBody>
          <a:bodyPr/>
          <a:lstStyle>
            <a:lvl1pPr>
              <a:defRPr sz="24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4"/>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3608099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14" name="Rectangle 13"/>
          <p:cNvSpPr/>
          <p:nvPr userDrawn="1"/>
        </p:nvSpPr>
        <p:spPr bwMode="auto">
          <a:xfrm>
            <a:off x="0" y="0"/>
            <a:ext cx="6416040" cy="457200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17" name="Rectangle 16"/>
          <p:cNvSpPr/>
          <p:nvPr userDrawn="1"/>
        </p:nvSpPr>
        <p:spPr bwMode="auto">
          <a:xfrm>
            <a:off x="6416040" y="0"/>
            <a:ext cx="2727960" cy="45720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9" name="Title Placeholder 1"/>
          <p:cNvSpPr>
            <a:spLocks noGrp="1"/>
          </p:cNvSpPr>
          <p:nvPr>
            <p:ph type="title"/>
          </p:nvPr>
        </p:nvSpPr>
        <p:spPr>
          <a:xfrm>
            <a:off x="361315" y="457199"/>
            <a:ext cx="4863335" cy="1200329"/>
          </a:xfrm>
          <a:prstGeom prst="rect">
            <a:avLst/>
          </a:prstGeom>
        </p:spPr>
        <p:txBody>
          <a:bodyPr vert="horz" lIns="91440" tIns="45720" rIns="91440" bIns="45720" rtlCol="0" anchor="t" anchorCtr="0">
            <a:spAutoFit/>
          </a:bodyPr>
          <a:lstStyle>
            <a:lvl1pPr>
              <a:defRPr>
                <a:solidFill>
                  <a:schemeClr val="bg1"/>
                </a:solidFill>
              </a:defRPr>
            </a:lvl1pPr>
          </a:lstStyle>
          <a:p>
            <a:r>
              <a:rPr lang="en-US"/>
              <a:t>Click to edit Master title style</a:t>
            </a:r>
            <a:endParaRPr lang="en-US" dirty="0"/>
          </a:p>
        </p:txBody>
      </p:sp>
      <p:sp>
        <p:nvSpPr>
          <p:cNvPr id="12" name="Content Placeholder 7"/>
          <p:cNvSpPr>
            <a:spLocks noGrp="1"/>
          </p:cNvSpPr>
          <p:nvPr>
            <p:ph sz="quarter" idx="13"/>
          </p:nvPr>
        </p:nvSpPr>
        <p:spPr>
          <a:xfrm>
            <a:off x="6660832" y="295276"/>
            <a:ext cx="2238375" cy="4057650"/>
          </a:xfrm>
          <a:prstGeom prst="rect">
            <a:avLst/>
          </a:prstGeom>
        </p:spPr>
        <p:txBody>
          <a:bodyPr>
            <a:normAutofit/>
          </a:bodyPr>
          <a:lstStyle>
            <a:lvl1pPr>
              <a:defRPr sz="2400">
                <a:solidFill>
                  <a:schemeClr val="bg1"/>
                </a:solidFill>
              </a:defRPr>
            </a:lvl1pPr>
            <a:lvl2pPr>
              <a:defRPr sz="2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3794038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0" name="Rectangle 9"/>
          <p:cNvSpPr/>
          <p:nvPr userDrawn="1"/>
        </p:nvSpPr>
        <p:spPr bwMode="auto">
          <a:xfrm>
            <a:off x="0" y="8965"/>
            <a:ext cx="9144000" cy="4572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4" name="Text Placeholder 3"/>
          <p:cNvSpPr>
            <a:spLocks noGrp="1"/>
          </p:cNvSpPr>
          <p:nvPr>
            <p:ph type="body" sz="half" idx="2"/>
          </p:nvPr>
        </p:nvSpPr>
        <p:spPr>
          <a:xfrm>
            <a:off x="1234546" y="1271684"/>
            <a:ext cx="3058160" cy="3309281"/>
          </a:xfrm>
        </p:spPr>
        <p:txBody>
          <a:bodyPr>
            <a:normAutofit/>
          </a:bodyPr>
          <a:lstStyle>
            <a:lvl1pPr marL="0" indent="0">
              <a:buNone/>
              <a:defRPr sz="2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13"/>
          <p:cNvSpPr txBox="1">
            <a:spLocks noChangeArrowheads="1"/>
          </p:cNvSpPr>
          <p:nvPr/>
        </p:nvSpPr>
        <p:spPr bwMode="auto">
          <a:xfrm>
            <a:off x="457200" y="457200"/>
            <a:ext cx="6934200" cy="646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0" fontAlgn="base" hangingPunct="0">
              <a:spcBef>
                <a:spcPct val="0"/>
              </a:spcBef>
              <a:spcAft>
                <a:spcPct val="0"/>
              </a:spcAft>
              <a:defRPr sz="40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2pPr>
            <a:lvl3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3pPr>
            <a:lvl4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4pPr>
            <a:lvl5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5pPr>
            <a:lvl6pPr marL="4572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6pPr>
            <a:lvl7pPr marL="9144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7pPr>
            <a:lvl8pPr marL="13716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8pPr>
            <a:lvl9pPr marL="18288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9pPr>
          </a:lstStyle>
          <a:p>
            <a:pPr>
              <a:buNone/>
            </a:pPr>
            <a:r>
              <a:rPr lang="en-US" sz="3600" dirty="0">
                <a:solidFill>
                  <a:schemeClr val="bg1"/>
                </a:solidFill>
                <a:effectLst/>
              </a:rPr>
              <a:t>Click to edit Master title style</a:t>
            </a:r>
          </a:p>
        </p:txBody>
      </p:sp>
      <p:sp>
        <p:nvSpPr>
          <p:cNvPr id="14" name="Content Placeholder 2"/>
          <p:cNvSpPr>
            <a:spLocks noGrp="1"/>
          </p:cNvSpPr>
          <p:nvPr>
            <p:ph sz="half" idx="10"/>
          </p:nvPr>
        </p:nvSpPr>
        <p:spPr>
          <a:xfrm>
            <a:off x="4545013" y="1262719"/>
            <a:ext cx="3106511" cy="3318246"/>
          </a:xfrm>
        </p:spPr>
        <p:txBody>
          <a:bodyPr/>
          <a:lstStyle>
            <a:lvl1pPr>
              <a:defRPr sz="24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2"/>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1265970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34546" y="1262718"/>
            <a:ext cx="3058160" cy="327342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13"/>
          <p:cNvSpPr txBox="1">
            <a:spLocks noChangeArrowheads="1"/>
          </p:cNvSpPr>
          <p:nvPr/>
        </p:nvSpPr>
        <p:spPr bwMode="auto">
          <a:xfrm>
            <a:off x="457200" y="457200"/>
            <a:ext cx="6934200" cy="646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0" fontAlgn="base" hangingPunct="0">
              <a:spcBef>
                <a:spcPct val="0"/>
              </a:spcBef>
              <a:spcAft>
                <a:spcPct val="0"/>
              </a:spcAft>
              <a:defRPr sz="40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2pPr>
            <a:lvl3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3pPr>
            <a:lvl4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4pPr>
            <a:lvl5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5pPr>
            <a:lvl6pPr marL="4572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6pPr>
            <a:lvl7pPr marL="9144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7pPr>
            <a:lvl8pPr marL="13716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8pPr>
            <a:lvl9pPr marL="18288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9pPr>
          </a:lstStyle>
          <a:p>
            <a:pPr>
              <a:buNone/>
            </a:pPr>
            <a:r>
              <a:rPr lang="en-US" sz="3600" dirty="0">
                <a:solidFill>
                  <a:schemeClr val="tx1"/>
                </a:solidFill>
                <a:effectLst/>
              </a:rPr>
              <a:t>Click to edit Master title style</a:t>
            </a:r>
          </a:p>
        </p:txBody>
      </p:sp>
      <p:sp>
        <p:nvSpPr>
          <p:cNvPr id="9" name="Content Placeholder 2"/>
          <p:cNvSpPr>
            <a:spLocks noGrp="1"/>
          </p:cNvSpPr>
          <p:nvPr>
            <p:ph sz="half" idx="10"/>
          </p:nvPr>
        </p:nvSpPr>
        <p:spPr>
          <a:xfrm>
            <a:off x="4545013" y="1262717"/>
            <a:ext cx="3106511" cy="3273423"/>
          </a:xfrm>
        </p:spPr>
        <p:txBody>
          <a:bodyPr/>
          <a:lstStyle>
            <a:lvl1pPr>
              <a:defRPr sz="2400">
                <a:solidFill>
                  <a:schemeClr val="accent1"/>
                </a:solidFill>
              </a:defRPr>
            </a:lvl1pPr>
            <a:lvl2pPr>
              <a:defRPr sz="2200">
                <a:solidFill>
                  <a:schemeClr val="accent1"/>
                </a:solidFill>
              </a:defRPr>
            </a:lvl2pPr>
            <a:lvl3pPr>
              <a:defRPr sz="2000">
                <a:solidFill>
                  <a:schemeClr val="accent1"/>
                </a:solidFill>
              </a:defRPr>
            </a:lvl3pPr>
            <a:lvl4pPr>
              <a:defRPr sz="18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2"/>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1355222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457200"/>
            <a:ext cx="7450101" cy="64633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3429000"/>
            <a:ext cx="3568700" cy="772715"/>
          </a:xfrm>
        </p:spPr>
        <p:txBody>
          <a:bodyPr>
            <a:normAutofit/>
          </a:bodyPr>
          <a:lstStyle>
            <a:lvl1pPr marL="0" indent="0" algn="r">
              <a:buNone/>
              <a:defRPr sz="2000"/>
            </a:lvl1pPr>
          </a:lstStyle>
          <a:p>
            <a:pPr lvl="0"/>
            <a:r>
              <a:rPr lang="en-US"/>
              <a:t>Click to edit Master text styles</a:t>
            </a:r>
          </a:p>
        </p:txBody>
      </p:sp>
      <p:sp>
        <p:nvSpPr>
          <p:cNvPr id="9" name="Subtitle 2"/>
          <p:cNvSpPr>
            <a:spLocks noGrp="1"/>
          </p:cNvSpPr>
          <p:nvPr>
            <p:ph type="subTitle" idx="1"/>
          </p:nvPr>
        </p:nvSpPr>
        <p:spPr>
          <a:xfrm>
            <a:off x="735076" y="1208136"/>
            <a:ext cx="4957570" cy="333987"/>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3264066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14" name="Rectangle 13"/>
          <p:cNvSpPr/>
          <p:nvPr userDrawn="1"/>
        </p:nvSpPr>
        <p:spPr bwMode="auto">
          <a:xfrm>
            <a:off x="1" y="0"/>
            <a:ext cx="4876800" cy="45720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9" name="Title Placeholder 1"/>
          <p:cNvSpPr>
            <a:spLocks noGrp="1"/>
          </p:cNvSpPr>
          <p:nvPr>
            <p:ph type="title"/>
          </p:nvPr>
        </p:nvSpPr>
        <p:spPr>
          <a:xfrm>
            <a:off x="361316" y="457199"/>
            <a:ext cx="4342570" cy="1200329"/>
          </a:xfrm>
          <a:prstGeom prst="rect">
            <a:avLst/>
          </a:prstGeom>
        </p:spPr>
        <p:txBody>
          <a:bodyPr vert="horz" wrap="square" lIns="91440" tIns="45720" rIns="91440" bIns="45720" rtlCol="0" anchor="t" anchorCtr="0">
            <a:spAutoFit/>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p:nvPr>
        </p:nvSpPr>
        <p:spPr>
          <a:xfrm>
            <a:off x="370841" y="1880989"/>
            <a:ext cx="4253914" cy="2562225"/>
          </a:xfrm>
          <a:prstGeom prst="rect">
            <a:avLst/>
          </a:prstGeom>
        </p:spPr>
        <p:txBody>
          <a:bodyPr/>
          <a:lstStyle>
            <a:lvl1pPr>
              <a:defRPr sz="24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1"/>
          </p:nvPr>
        </p:nvSpPr>
        <p:spPr>
          <a:xfrm>
            <a:off x="4876799" y="0"/>
            <a:ext cx="4267201" cy="4572000"/>
          </a:xfrm>
          <a:prstGeom prst="rect">
            <a:avLst/>
          </a:prstGeom>
        </p:spPr>
        <p:txBody>
          <a:bodyPr/>
          <a:lstStyle/>
          <a:p>
            <a:r>
              <a:rPr lang="en-US"/>
              <a:t>Click icon to add picture</a:t>
            </a:r>
            <a:endParaRPr lang="en-US" dirty="0"/>
          </a:p>
        </p:txBody>
      </p:sp>
      <p:sp>
        <p:nvSpPr>
          <p:cNvPr id="6" name="Slide Number Placeholder 5"/>
          <p:cNvSpPr>
            <a:spLocks noGrp="1"/>
          </p:cNvSpPr>
          <p:nvPr>
            <p:ph type="sldNum" sz="quarter" idx="13"/>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460714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14" name="Rectangle 13"/>
          <p:cNvSpPr/>
          <p:nvPr userDrawn="1"/>
        </p:nvSpPr>
        <p:spPr bwMode="auto">
          <a:xfrm>
            <a:off x="1" y="0"/>
            <a:ext cx="4876800" cy="4572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9" name="Title Placeholder 1"/>
          <p:cNvSpPr>
            <a:spLocks noGrp="1"/>
          </p:cNvSpPr>
          <p:nvPr>
            <p:ph type="title"/>
          </p:nvPr>
        </p:nvSpPr>
        <p:spPr>
          <a:xfrm>
            <a:off x="361316" y="457199"/>
            <a:ext cx="4342570" cy="1200329"/>
          </a:xfrm>
          <a:prstGeom prst="rect">
            <a:avLst/>
          </a:prstGeom>
        </p:spPr>
        <p:txBody>
          <a:bodyPr vert="horz" wrap="square" lIns="91440" tIns="45720" rIns="91440" bIns="45720" rtlCol="0" anchor="t" anchorCtr="0">
            <a:spAutoFit/>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p:nvPr>
        </p:nvSpPr>
        <p:spPr>
          <a:xfrm>
            <a:off x="370841" y="1872026"/>
            <a:ext cx="4253914" cy="2562225"/>
          </a:xfrm>
          <a:prstGeom prst="rect">
            <a:avLst/>
          </a:prstGeom>
        </p:spPr>
        <p:txBody>
          <a:bodyPr/>
          <a:lstStyle>
            <a:lvl1pPr>
              <a:defRPr sz="24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1"/>
          </p:nvPr>
        </p:nvSpPr>
        <p:spPr>
          <a:xfrm>
            <a:off x="4876799" y="0"/>
            <a:ext cx="4267201" cy="4572000"/>
          </a:xfrm>
          <a:prstGeom prst="rect">
            <a:avLst/>
          </a:prstGeom>
        </p:spPr>
        <p:txBody>
          <a:bodyPr/>
          <a:lstStyle/>
          <a:p>
            <a:r>
              <a:rPr lang="en-US"/>
              <a:t>Click icon to add picture</a:t>
            </a:r>
            <a:endParaRPr lang="en-US" dirty="0"/>
          </a:p>
        </p:txBody>
      </p:sp>
      <p:sp>
        <p:nvSpPr>
          <p:cNvPr id="5" name="Slide Number Placeholder 4"/>
          <p:cNvSpPr>
            <a:spLocks noGrp="1"/>
          </p:cNvSpPr>
          <p:nvPr>
            <p:ph type="sldNum" sz="quarter" idx="13"/>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1867575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61316" y="457199"/>
            <a:ext cx="4342570" cy="1200329"/>
          </a:xfrm>
          <a:prstGeom prst="rect">
            <a:avLst/>
          </a:prstGeom>
        </p:spPr>
        <p:txBody>
          <a:bodyPr vert="horz" wrap="square" lIns="91440" tIns="45720" rIns="91440" bIns="45720" rtlCol="0" anchor="t" anchorCtr="0">
            <a:spAutoFit/>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sz="quarter" idx="10"/>
          </p:nvPr>
        </p:nvSpPr>
        <p:spPr>
          <a:xfrm>
            <a:off x="370841" y="1889954"/>
            <a:ext cx="4253914" cy="2562225"/>
          </a:xfrm>
          <a:prstGeom prst="rect">
            <a:avLst/>
          </a:prstGeo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1800">
                <a:solidFill>
                  <a:schemeClr val="tx1"/>
                </a:solidFill>
              </a:defRPr>
            </a:lvl4pPr>
            <a:lvl5pP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1"/>
          </p:nvPr>
        </p:nvSpPr>
        <p:spPr>
          <a:xfrm>
            <a:off x="4876799" y="0"/>
            <a:ext cx="4267201" cy="4500282"/>
          </a:xfrm>
          <a:prstGeom prst="rect">
            <a:avLst/>
          </a:prstGeom>
        </p:spPr>
        <p:txBody>
          <a:bodyPr/>
          <a:lstStyle/>
          <a:p>
            <a:r>
              <a:rPr lang="en-US"/>
              <a:t>Click icon to add picture</a:t>
            </a:r>
            <a:endParaRPr lang="en-US" dirty="0"/>
          </a:p>
        </p:txBody>
      </p:sp>
      <p:sp>
        <p:nvSpPr>
          <p:cNvPr id="5" name="Slide Number Placeholder 4"/>
          <p:cNvSpPr>
            <a:spLocks noGrp="1"/>
          </p:cNvSpPr>
          <p:nvPr>
            <p:ph type="sldNum" sz="quarter" idx="13"/>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2626888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_no_subhead_no_content">
    <p:spTree>
      <p:nvGrpSpPr>
        <p:cNvPr id="1" name=""/>
        <p:cNvGrpSpPr/>
        <p:nvPr/>
      </p:nvGrpSpPr>
      <p:grpSpPr>
        <a:xfrm>
          <a:off x="0" y="0"/>
          <a:ext cx="0" cy="0"/>
          <a:chOff x="0" y="0"/>
          <a:chExt cx="0" cy="0"/>
        </a:xfrm>
      </p:grpSpPr>
      <p:sp>
        <p:nvSpPr>
          <p:cNvPr id="3" name="Title 2"/>
          <p:cNvSpPr>
            <a:spLocks noGrp="1"/>
          </p:cNvSpPr>
          <p:nvPr>
            <p:ph type="title"/>
          </p:nvPr>
        </p:nvSpPr>
        <p:spPr>
          <a:xfrm>
            <a:off x="1181099" y="1145539"/>
            <a:ext cx="6781802" cy="958595"/>
          </a:xfrm>
        </p:spPr>
        <p:txBody>
          <a:bodyPr/>
          <a:lstStyle>
            <a:lvl1pPr algn="ctr">
              <a:defRPr>
                <a:solidFill>
                  <a:schemeClr val="tx1"/>
                </a:solidFill>
              </a:defRPr>
            </a:lvl1pPr>
          </a:lstStyle>
          <a:p>
            <a:r>
              <a:rPr lang="en-US"/>
              <a:t>Click to edit Master title style</a:t>
            </a:r>
            <a:endParaRPr lang="en-US" dirty="0"/>
          </a:p>
        </p:txBody>
      </p:sp>
      <p:grpSp>
        <p:nvGrpSpPr>
          <p:cNvPr id="13" name="Group 12"/>
          <p:cNvGrpSpPr/>
          <p:nvPr/>
        </p:nvGrpSpPr>
        <p:grpSpPr>
          <a:xfrm>
            <a:off x="8379460" y="1145794"/>
            <a:ext cx="374904" cy="1708404"/>
            <a:chOff x="5791708" y="1625092"/>
            <a:chExt cx="374904" cy="1708404"/>
          </a:xfrm>
        </p:grpSpPr>
        <p:sp>
          <p:nvSpPr>
            <p:cNvPr id="9" name="L-Shape 8"/>
            <p:cNvSpPr/>
            <p:nvPr userDrawn="1"/>
          </p:nvSpPr>
          <p:spPr bwMode="auto">
            <a:xfrm rot="10800000">
              <a:off x="5791708" y="1625092"/>
              <a:ext cx="374904" cy="374904"/>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None/>
                <a:tabLst/>
              </a:pPr>
              <a:r>
                <a:rPr kumimoji="0" lang="en-US" sz="2400" b="0" i="0" u="none" strike="noStrike" cap="none" normalizeH="0" baseline="0" dirty="0">
                  <a:ln>
                    <a:noFill/>
                  </a:ln>
                  <a:solidFill>
                    <a:schemeClr val="tx1"/>
                  </a:solidFill>
                  <a:effectLst/>
                  <a:latin typeface="Arial Unicode MS" pitchFamily="34" charset="-128"/>
                </a:rPr>
                <a:t> </a:t>
              </a:r>
            </a:p>
          </p:txBody>
        </p:sp>
        <p:sp>
          <p:nvSpPr>
            <p:cNvPr id="11" name="L-Shape 10"/>
            <p:cNvSpPr/>
            <p:nvPr userDrawn="1"/>
          </p:nvSpPr>
          <p:spPr bwMode="auto">
            <a:xfrm rot="16200000">
              <a:off x="5791708" y="2958592"/>
              <a:ext cx="374904" cy="374904"/>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None/>
                <a:tabLst/>
              </a:pPr>
              <a:r>
                <a:rPr kumimoji="0" lang="en-US" sz="2400" b="0" i="0" u="none" strike="noStrike" cap="none" normalizeH="0" baseline="0" dirty="0">
                  <a:ln>
                    <a:noFill/>
                  </a:ln>
                  <a:solidFill>
                    <a:schemeClr val="tx1"/>
                  </a:solidFill>
                  <a:effectLst/>
                  <a:latin typeface="Arial Unicode MS" pitchFamily="34" charset="-128"/>
                </a:rPr>
                <a:t> </a:t>
              </a:r>
            </a:p>
          </p:txBody>
        </p:sp>
      </p:grpSp>
      <p:grpSp>
        <p:nvGrpSpPr>
          <p:cNvPr id="4" name="Group 3"/>
          <p:cNvGrpSpPr/>
          <p:nvPr/>
        </p:nvGrpSpPr>
        <p:grpSpPr>
          <a:xfrm>
            <a:off x="391160" y="1145794"/>
            <a:ext cx="374904" cy="1708404"/>
            <a:chOff x="2235708" y="1625092"/>
            <a:chExt cx="374904" cy="1708404"/>
          </a:xfrm>
        </p:grpSpPr>
        <p:sp>
          <p:nvSpPr>
            <p:cNvPr id="8" name="L-Shape 7"/>
            <p:cNvSpPr/>
            <p:nvPr userDrawn="1"/>
          </p:nvSpPr>
          <p:spPr bwMode="auto">
            <a:xfrm rot="5400000">
              <a:off x="2235708" y="1625092"/>
              <a:ext cx="374904" cy="374904"/>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None/>
                <a:tabLst/>
              </a:pPr>
              <a:r>
                <a:rPr kumimoji="0" lang="en-US" sz="2400" b="0" i="0" u="none" strike="noStrike" cap="none" normalizeH="0" baseline="0" dirty="0">
                  <a:ln>
                    <a:noFill/>
                  </a:ln>
                  <a:solidFill>
                    <a:schemeClr val="tx1"/>
                  </a:solidFill>
                  <a:effectLst/>
                  <a:latin typeface="Arial Unicode MS" pitchFamily="34" charset="-128"/>
                </a:rPr>
                <a:t> </a:t>
              </a:r>
            </a:p>
          </p:txBody>
        </p:sp>
        <p:sp>
          <p:nvSpPr>
            <p:cNvPr id="12" name="L-Shape 11"/>
            <p:cNvSpPr/>
            <p:nvPr userDrawn="1"/>
          </p:nvSpPr>
          <p:spPr bwMode="auto">
            <a:xfrm>
              <a:off x="2235708" y="2958592"/>
              <a:ext cx="374904" cy="374904"/>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None/>
                <a:tabLst/>
              </a:pPr>
              <a:r>
                <a:rPr kumimoji="0" lang="en-US" sz="2400" b="0" i="0" u="none" strike="noStrike" cap="none" normalizeH="0" baseline="0" dirty="0">
                  <a:ln>
                    <a:noFill/>
                  </a:ln>
                  <a:solidFill>
                    <a:schemeClr val="tx1"/>
                  </a:solidFill>
                  <a:effectLst/>
                  <a:latin typeface="Arial Unicode MS" pitchFamily="34" charset="-128"/>
                </a:rPr>
                <a:t> </a:t>
              </a:r>
            </a:p>
          </p:txBody>
        </p:sp>
      </p:grpSp>
      <p:sp>
        <p:nvSpPr>
          <p:cNvPr id="2" name="Slide Number Placeholder 1"/>
          <p:cNvSpPr>
            <a:spLocks noGrp="1"/>
          </p:cNvSpPr>
          <p:nvPr>
            <p:ph type="sldNum" sz="quarter" idx="10"/>
          </p:nvPr>
        </p:nvSpPr>
        <p:spPr/>
        <p:txBody>
          <a:bodyPr/>
          <a:lstStyle/>
          <a:p>
            <a:fld id="{907DF27B-57C8-407E-9267-7D7D55AAD6A3}" type="slidenum">
              <a:rPr lang="en-US" smtClean="0"/>
              <a:pPr/>
              <a:t>‹#›</a:t>
            </a:fld>
            <a:endParaRPr lang="en-US" dirty="0"/>
          </a:p>
        </p:txBody>
      </p:sp>
      <p:sp>
        <p:nvSpPr>
          <p:cNvPr id="15" name="L-Shape 14"/>
          <p:cNvSpPr/>
          <p:nvPr userDrawn="1"/>
        </p:nvSpPr>
        <p:spPr bwMode="auto">
          <a:xfrm rot="10800000">
            <a:off x="8379460" y="1145794"/>
            <a:ext cx="374904" cy="374904"/>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None/>
              <a:tabLst/>
            </a:pPr>
            <a:r>
              <a:rPr kumimoji="0" lang="en-US" sz="2400" b="0" i="0" u="none" strike="noStrike" cap="none" normalizeH="0" baseline="0" dirty="0">
                <a:ln>
                  <a:noFill/>
                </a:ln>
                <a:solidFill>
                  <a:schemeClr val="tx1"/>
                </a:solidFill>
                <a:effectLst/>
                <a:latin typeface="Arial Unicode MS" pitchFamily="34" charset="-128"/>
              </a:rPr>
              <a:t> </a:t>
            </a:r>
          </a:p>
        </p:txBody>
      </p:sp>
    </p:spTree>
    <p:extLst>
      <p:ext uri="{BB962C8B-B14F-4D97-AF65-F5344CB8AC3E}">
        <p14:creationId xmlns:p14="http://schemas.microsoft.com/office/powerpoint/2010/main" val="2474533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2727325" cy="4572000"/>
          </a:xfrm>
          <a:prstGeom prst="rect">
            <a:avLst/>
          </a:prstGeom>
        </p:spPr>
        <p:txBody>
          <a:bodyPr/>
          <a:lstStyle/>
          <a:p>
            <a:r>
              <a:rPr lang="en-US"/>
              <a:t>Click icon to add picture</a:t>
            </a:r>
          </a:p>
        </p:txBody>
      </p:sp>
      <p:sp>
        <p:nvSpPr>
          <p:cNvPr id="14" name="Rectangle 13"/>
          <p:cNvSpPr/>
          <p:nvPr userDrawn="1"/>
        </p:nvSpPr>
        <p:spPr bwMode="auto">
          <a:xfrm>
            <a:off x="2727960" y="0"/>
            <a:ext cx="6416040" cy="4572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9" name="Title Placeholder 1"/>
          <p:cNvSpPr>
            <a:spLocks noGrp="1"/>
          </p:cNvSpPr>
          <p:nvPr>
            <p:ph type="title"/>
          </p:nvPr>
        </p:nvSpPr>
        <p:spPr>
          <a:xfrm>
            <a:off x="3089275" y="457199"/>
            <a:ext cx="4863335" cy="1200329"/>
          </a:xfrm>
          <a:prstGeom prst="rect">
            <a:avLst/>
          </a:prstGeom>
        </p:spPr>
        <p:txBody>
          <a:bodyPr vert="horz" lIns="91440" tIns="45720" rIns="91440" bIns="45720" rtlCol="0" anchor="t" anchorCtr="0">
            <a:spAutoFit/>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p:nvPr>
        </p:nvSpPr>
        <p:spPr>
          <a:xfrm>
            <a:off x="3098800" y="1872089"/>
            <a:ext cx="4319588" cy="2673350"/>
          </a:xfrm>
          <a:prstGeom prst="rect">
            <a:avLst/>
          </a:prstGeom>
        </p:spPr>
        <p:txBody>
          <a:bodyPr/>
          <a:lstStyle>
            <a:lvl1pPr>
              <a:defRPr sz="24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3"/>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1337375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bwMode="auto">
          <a:xfrm>
            <a:off x="-9143" y="0"/>
            <a:ext cx="2742818" cy="456723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7" name="Text Placeholder 6"/>
          <p:cNvSpPr>
            <a:spLocks noGrp="1"/>
          </p:cNvSpPr>
          <p:nvPr>
            <p:ph type="body" sz="quarter" idx="12"/>
          </p:nvPr>
        </p:nvSpPr>
        <p:spPr>
          <a:xfrm>
            <a:off x="3098800" y="1827121"/>
            <a:ext cx="4811713" cy="2740117"/>
          </a:xfrm>
          <a:prstGeom prst="rect">
            <a:avLst/>
          </a:prstGeom>
        </p:spPr>
        <p:txBody>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p:nvPr>
        </p:nvSpPr>
        <p:spPr>
          <a:xfrm>
            <a:off x="247650" y="295275"/>
            <a:ext cx="2238375" cy="4271963"/>
          </a:xfrm>
          <a:prstGeom prst="rect">
            <a:avLst/>
          </a:prstGeom>
        </p:spPr>
        <p:txBody>
          <a:bodyPr>
            <a:normAutofit/>
          </a:bodyPr>
          <a:lstStyle>
            <a:lvl1pPr marL="0" indent="0">
              <a:buNone/>
              <a:defRPr sz="2400">
                <a:solidFill>
                  <a:schemeClr val="bg1"/>
                </a:solidFill>
              </a:defRPr>
            </a:lvl1pPr>
            <a:lvl2pPr marL="347472" indent="-118872">
              <a:defRPr sz="2400">
                <a:solidFill>
                  <a:schemeClr val="bg1"/>
                </a:solidFill>
              </a:defRPr>
            </a:lvl2pPr>
            <a:lvl3pPr marL="457200" indent="-118872">
              <a:defRPr>
                <a:solidFill>
                  <a:schemeClr val="bg1"/>
                </a:solidFill>
              </a:defRPr>
            </a:lvl3pPr>
            <a:lvl4pPr marL="576072" indent="-118872">
              <a:defRPr>
                <a:solidFill>
                  <a:schemeClr val="bg1"/>
                </a:solidFill>
              </a:defRPr>
            </a:lvl4pPr>
            <a:lvl5pPr marL="685800" indent="-118872">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3089275" y="457199"/>
            <a:ext cx="4863335" cy="1200329"/>
          </a:xfrm>
          <a:prstGeom prst="rect">
            <a:avLst/>
          </a:prstGeom>
        </p:spPr>
        <p:txBody>
          <a:bodyPr vert="horz" lIns="91440" tIns="45720" rIns="91440" bIns="45720" rtlCol="0" anchor="t" anchorCtr="0">
            <a:spAutoFit/>
          </a:bodyPr>
          <a:lstStyle>
            <a:lvl1pPr>
              <a:defRPr>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5"/>
          </p:nvPr>
        </p:nvSpPr>
        <p:spPr>
          <a:xfrm>
            <a:off x="3098800" y="446088"/>
            <a:ext cx="4902200" cy="1222375"/>
          </a:xfrm>
        </p:spPr>
        <p:txBody>
          <a:bodyPr>
            <a:normAutofit/>
          </a:bodyPr>
          <a:lstStyle>
            <a:lvl1pPr marL="0" indent="0">
              <a:buNone/>
              <a:defRPr sz="3600"/>
            </a:lvl1pPr>
          </a:lstStyle>
          <a:p>
            <a:pPr lvl="0"/>
            <a:r>
              <a:rPr lang="en-US"/>
              <a:t>Click to edit Master text styles</a:t>
            </a:r>
          </a:p>
        </p:txBody>
      </p:sp>
      <p:sp>
        <p:nvSpPr>
          <p:cNvPr id="11" name="Slide Number Placeholder 10"/>
          <p:cNvSpPr>
            <a:spLocks noGrp="1"/>
          </p:cNvSpPr>
          <p:nvPr>
            <p:ph type="sldNum" sz="quarter" idx="17"/>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1205324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bwMode="auto">
          <a:xfrm>
            <a:off x="-9143" y="0"/>
            <a:ext cx="2742818" cy="456723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7" name="Text Placeholder 6"/>
          <p:cNvSpPr>
            <a:spLocks noGrp="1"/>
          </p:cNvSpPr>
          <p:nvPr>
            <p:ph type="body" sz="quarter" idx="12"/>
          </p:nvPr>
        </p:nvSpPr>
        <p:spPr>
          <a:xfrm>
            <a:off x="3098800" y="1854013"/>
            <a:ext cx="4811713" cy="2713225"/>
          </a:xfrm>
          <a:prstGeom prst="rect">
            <a:avLst/>
          </a:prstGeom>
        </p:spPr>
        <p:txBody>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p:nvPr>
        </p:nvSpPr>
        <p:spPr>
          <a:xfrm>
            <a:off x="247650" y="295275"/>
            <a:ext cx="2238375" cy="4271963"/>
          </a:xfrm>
          <a:prstGeom prst="rect">
            <a:avLst/>
          </a:prstGeom>
        </p:spPr>
        <p:txBody>
          <a:bodyPr>
            <a:normAutofit/>
          </a:bodyPr>
          <a:lstStyle>
            <a:lvl1pPr marL="0" indent="0">
              <a:buNone/>
              <a:defRPr sz="2400">
                <a:solidFill>
                  <a:schemeClr val="bg1"/>
                </a:solidFill>
              </a:defRPr>
            </a:lvl1pPr>
            <a:lvl2pPr marL="347472" indent="-118872">
              <a:defRPr sz="2400">
                <a:solidFill>
                  <a:schemeClr val="bg1"/>
                </a:solidFill>
              </a:defRPr>
            </a:lvl2pPr>
            <a:lvl3pPr marL="457200" indent="-118872">
              <a:defRPr>
                <a:solidFill>
                  <a:schemeClr val="bg1"/>
                </a:solidFill>
              </a:defRPr>
            </a:lvl3pPr>
            <a:lvl4pPr marL="576072" indent="-118872">
              <a:defRPr>
                <a:solidFill>
                  <a:schemeClr val="bg1"/>
                </a:solidFill>
              </a:defRPr>
            </a:lvl4pPr>
            <a:lvl5pPr marL="685800" indent="-118872">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3089275" y="457199"/>
            <a:ext cx="4863335" cy="1200329"/>
          </a:xfrm>
          <a:prstGeom prst="rect">
            <a:avLst/>
          </a:prstGeom>
        </p:spPr>
        <p:txBody>
          <a:bodyPr vert="horz" lIns="91440" tIns="45720" rIns="91440" bIns="45720" rtlCol="0" anchor="t" anchorCtr="0">
            <a:spAutoFit/>
          </a:bodyPr>
          <a:lstStyle>
            <a:lvl1pPr>
              <a:defRPr>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5"/>
          </p:nvPr>
        </p:nvSpPr>
        <p:spPr>
          <a:xfrm>
            <a:off x="3098800" y="446088"/>
            <a:ext cx="4902200" cy="1222375"/>
          </a:xfrm>
        </p:spPr>
        <p:txBody>
          <a:bodyPr>
            <a:normAutofit/>
          </a:bodyPr>
          <a:lstStyle>
            <a:lvl1pPr marL="0" indent="0">
              <a:buNone/>
              <a:defRPr sz="3600"/>
            </a:lvl1pPr>
          </a:lstStyle>
          <a:p>
            <a:pPr lvl="0"/>
            <a:r>
              <a:rPr lang="en-US"/>
              <a:t>Click to edit Master text styles</a:t>
            </a:r>
          </a:p>
        </p:txBody>
      </p:sp>
      <p:sp>
        <p:nvSpPr>
          <p:cNvPr id="4" name="Slide Number Placeholder 3"/>
          <p:cNvSpPr>
            <a:spLocks noGrp="1"/>
          </p:cNvSpPr>
          <p:nvPr>
            <p:ph type="sldNum" sz="quarter" idx="17"/>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192416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52360" cy="646331"/>
          </a:xfrm>
        </p:spPr>
        <p:txBody>
          <a:bodyPr>
            <a:sp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1234441" y="1415113"/>
            <a:ext cx="6216015" cy="3228605"/>
          </a:xfrm>
        </p:spPr>
        <p:txBody>
          <a:bodyPr/>
          <a:lstStyle>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1"/>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154536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2"/>
          <p:cNvSpPr>
            <a:spLocks noGrp="1"/>
          </p:cNvSpPr>
          <p:nvPr>
            <p:ph sz="half" idx="1"/>
          </p:nvPr>
        </p:nvSpPr>
        <p:spPr>
          <a:xfrm>
            <a:off x="1243542" y="1352369"/>
            <a:ext cx="3106511" cy="3219631"/>
          </a:xfrm>
        </p:spPr>
        <p:txBody>
          <a:bodyPr/>
          <a:lstStyle>
            <a:lvl1pPr>
              <a:defRPr sz="2400">
                <a:solidFill>
                  <a:schemeClr val="accent1"/>
                </a:solidFill>
              </a:defRPr>
            </a:lvl1pPr>
            <a:lvl2pPr>
              <a:defRPr sz="2200">
                <a:solidFill>
                  <a:schemeClr val="accent1"/>
                </a:solidFill>
              </a:defRPr>
            </a:lvl2pPr>
            <a:lvl3pPr>
              <a:defRPr sz="2000">
                <a:solidFill>
                  <a:schemeClr val="accent1"/>
                </a:solidFill>
              </a:defRPr>
            </a:lvl3pPr>
            <a:lvl4pPr>
              <a:defRPr sz="18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0"/>
          </p:nvPr>
        </p:nvSpPr>
        <p:spPr>
          <a:xfrm>
            <a:off x="4903788" y="1343405"/>
            <a:ext cx="3106511" cy="3228596"/>
          </a:xfrm>
        </p:spPr>
        <p:txBody>
          <a:bodyPr/>
          <a:lstStyle>
            <a:lvl1pPr>
              <a:defRPr sz="2400">
                <a:solidFill>
                  <a:schemeClr val="accent1"/>
                </a:solidFill>
              </a:defRPr>
            </a:lvl1pPr>
            <a:lvl2pPr>
              <a:defRPr sz="2200">
                <a:solidFill>
                  <a:schemeClr val="accent1"/>
                </a:solidFill>
              </a:defRPr>
            </a:lvl2pPr>
            <a:lvl3pPr>
              <a:defRPr sz="2000">
                <a:solidFill>
                  <a:schemeClr val="accent1"/>
                </a:solidFill>
              </a:defRPr>
            </a:lvl3pPr>
            <a:lvl4pPr>
              <a:defRPr sz="18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2"/>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158430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_no_subhead_no_content">
    <p:spTree>
      <p:nvGrpSpPr>
        <p:cNvPr id="1" name=""/>
        <p:cNvGrpSpPr/>
        <p:nvPr/>
      </p:nvGrpSpPr>
      <p:grpSpPr>
        <a:xfrm>
          <a:off x="0" y="0"/>
          <a:ext cx="0" cy="0"/>
          <a:chOff x="0" y="0"/>
          <a:chExt cx="0" cy="0"/>
        </a:xfrm>
      </p:grpSpPr>
      <p:sp>
        <p:nvSpPr>
          <p:cNvPr id="7" name="Rectangle 6"/>
          <p:cNvSpPr/>
          <p:nvPr userDrawn="1"/>
        </p:nvSpPr>
        <p:spPr bwMode="auto">
          <a:xfrm>
            <a:off x="0" y="0"/>
            <a:ext cx="9144000" cy="4572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3" name="Title 2"/>
          <p:cNvSpPr>
            <a:spLocks noGrp="1"/>
          </p:cNvSpPr>
          <p:nvPr>
            <p:ph type="title"/>
          </p:nvPr>
        </p:nvSpPr>
        <p:spPr>
          <a:xfrm>
            <a:off x="1181099" y="1145539"/>
            <a:ext cx="6781802" cy="958595"/>
          </a:xfrm>
        </p:spPr>
        <p:txBody>
          <a:bodyPr/>
          <a:lstStyle>
            <a:lvl1pPr algn="ctr">
              <a:defRPr>
                <a:solidFill>
                  <a:schemeClr val="bg1"/>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319304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5" name="Rectangle 4"/>
          <p:cNvSpPr/>
          <p:nvPr/>
        </p:nvSpPr>
        <p:spPr bwMode="auto">
          <a:xfrm>
            <a:off x="0" y="8965"/>
            <a:ext cx="9144000" cy="4572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2" name="Title 1"/>
          <p:cNvSpPr>
            <a:spLocks noGrp="1"/>
          </p:cNvSpPr>
          <p:nvPr>
            <p:ph type="title"/>
          </p:nvPr>
        </p:nvSpPr>
        <p:spPr/>
        <p:txBody>
          <a:bodyPr/>
          <a:lstStyle>
            <a:lvl1pPr>
              <a:defRPr b="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243542" y="1352370"/>
            <a:ext cx="3106511" cy="3228596"/>
          </a:xfrm>
        </p:spPr>
        <p:txBody>
          <a:bodyPr/>
          <a:lstStyle>
            <a:lvl1pPr>
              <a:defRPr sz="24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0"/>
          </p:nvPr>
        </p:nvSpPr>
        <p:spPr>
          <a:xfrm>
            <a:off x="4900613" y="1343400"/>
            <a:ext cx="3106511" cy="3237566"/>
          </a:xfrm>
        </p:spPr>
        <p:txBody>
          <a:bodyPr/>
          <a:lstStyle>
            <a:lvl1pPr>
              <a:defRPr sz="24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99579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7" name="Rectangle 16"/>
          <p:cNvSpPr/>
          <p:nvPr/>
        </p:nvSpPr>
        <p:spPr bwMode="auto">
          <a:xfrm>
            <a:off x="0" y="0"/>
            <a:ext cx="9144000" cy="45720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2" name="Title 1"/>
          <p:cNvSpPr>
            <a:spLocks noGrp="1"/>
          </p:cNvSpPr>
          <p:nvPr>
            <p:ph type="title"/>
          </p:nvPr>
        </p:nvSpPr>
        <p:spPr/>
        <p:txBody>
          <a:bodyPr/>
          <a:lstStyle>
            <a:lvl1pPr>
              <a:defRPr b="0">
                <a:solidFill>
                  <a:schemeClr val="bg1"/>
                </a:solidFill>
              </a:defRPr>
            </a:lvl1pPr>
          </a:lstStyle>
          <a:p>
            <a:r>
              <a:rPr lang="en-US"/>
              <a:t>Click to edit Master title style</a:t>
            </a:r>
            <a:endParaRPr lang="en-US" dirty="0"/>
          </a:p>
        </p:txBody>
      </p:sp>
      <p:sp>
        <p:nvSpPr>
          <p:cNvPr id="10" name="Rectangle 9"/>
          <p:cNvSpPr/>
          <p:nvPr/>
        </p:nvSpPr>
        <p:spPr bwMode="auto">
          <a:xfrm>
            <a:off x="1096963" y="325582"/>
            <a:ext cx="7599362" cy="28401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bg1"/>
              </a:solidFill>
              <a:effectLst/>
              <a:latin typeface="Arial Unicode MS" pitchFamily="34" charset="-128"/>
            </a:endParaRPr>
          </a:p>
        </p:txBody>
      </p:sp>
      <p:sp>
        <p:nvSpPr>
          <p:cNvPr id="13" name="Rectangle 12"/>
          <p:cNvSpPr/>
          <p:nvPr/>
        </p:nvSpPr>
        <p:spPr bwMode="auto">
          <a:xfrm>
            <a:off x="1096963" y="325582"/>
            <a:ext cx="7599362" cy="28401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bg1"/>
              </a:solidFill>
              <a:effectLst/>
              <a:latin typeface="Arial Unicode MS" pitchFamily="34" charset="-128"/>
            </a:endParaRPr>
          </a:p>
        </p:txBody>
      </p:sp>
      <p:sp>
        <p:nvSpPr>
          <p:cNvPr id="12" name="Rectangle 11"/>
          <p:cNvSpPr/>
          <p:nvPr/>
        </p:nvSpPr>
        <p:spPr bwMode="auto">
          <a:xfrm>
            <a:off x="1096963" y="325582"/>
            <a:ext cx="7599362" cy="28401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bg1"/>
              </a:solidFill>
              <a:effectLst/>
              <a:latin typeface="Arial Unicode MS" pitchFamily="34" charset="-128"/>
            </a:endParaRPr>
          </a:p>
        </p:txBody>
      </p:sp>
      <p:sp>
        <p:nvSpPr>
          <p:cNvPr id="19" name="Content Placeholder 2"/>
          <p:cNvSpPr>
            <a:spLocks noGrp="1"/>
          </p:cNvSpPr>
          <p:nvPr>
            <p:ph sz="half" idx="1"/>
          </p:nvPr>
        </p:nvSpPr>
        <p:spPr>
          <a:xfrm>
            <a:off x="1243542" y="1361327"/>
            <a:ext cx="3106511" cy="3210674"/>
          </a:xfrm>
        </p:spPr>
        <p:txBody>
          <a:bodyPr/>
          <a:lstStyle>
            <a:lvl1pPr>
              <a:defRPr sz="24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p:cNvSpPr>
            <a:spLocks noGrp="1"/>
          </p:cNvSpPr>
          <p:nvPr>
            <p:ph sz="half" idx="12"/>
          </p:nvPr>
        </p:nvSpPr>
        <p:spPr>
          <a:xfrm>
            <a:off x="4903788" y="1343403"/>
            <a:ext cx="3106511" cy="3156880"/>
          </a:xfrm>
        </p:spPr>
        <p:txBody>
          <a:bodyPr/>
          <a:lstStyle>
            <a:lvl1pPr>
              <a:defRPr sz="24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4"/>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170058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4" name="Rectangle 13"/>
          <p:cNvSpPr/>
          <p:nvPr/>
        </p:nvSpPr>
        <p:spPr bwMode="auto">
          <a:xfrm>
            <a:off x="0" y="0"/>
            <a:ext cx="4901822" cy="457200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17" name="Rectangle 16"/>
          <p:cNvSpPr/>
          <p:nvPr/>
        </p:nvSpPr>
        <p:spPr bwMode="auto">
          <a:xfrm>
            <a:off x="4901822" y="0"/>
            <a:ext cx="4242178" cy="45720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11" name="Title 1"/>
          <p:cNvSpPr>
            <a:spLocks noGrp="1"/>
          </p:cNvSpPr>
          <p:nvPr>
            <p:ph type="title"/>
          </p:nvPr>
        </p:nvSpPr>
        <p:spPr>
          <a:xfrm>
            <a:off x="457200" y="457200"/>
            <a:ext cx="7230291" cy="646331"/>
          </a:xfrm>
        </p:spPr>
        <p:txBody>
          <a:bodyPr/>
          <a:lstStyle>
            <a:lvl1pPr>
              <a:defRPr b="0">
                <a:solidFill>
                  <a:schemeClr val="bg1"/>
                </a:solidFill>
              </a:defRPr>
            </a:lvl1pPr>
          </a:lstStyle>
          <a:p>
            <a:r>
              <a:rPr lang="en-US"/>
              <a:t>Click to edit Master title style</a:t>
            </a:r>
            <a:endParaRPr lang="en-US" dirty="0"/>
          </a:p>
        </p:txBody>
      </p:sp>
      <p:sp>
        <p:nvSpPr>
          <p:cNvPr id="12" name="Content Placeholder 2"/>
          <p:cNvSpPr>
            <a:spLocks noGrp="1"/>
          </p:cNvSpPr>
          <p:nvPr>
            <p:ph sz="half" idx="1"/>
          </p:nvPr>
        </p:nvSpPr>
        <p:spPr>
          <a:xfrm>
            <a:off x="1243542" y="1352363"/>
            <a:ext cx="3106511" cy="3219638"/>
          </a:xfrm>
        </p:spPr>
        <p:txBody>
          <a:bodyPr/>
          <a:lstStyle>
            <a:lvl1pPr>
              <a:defRPr sz="24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2"/>
          </p:nvPr>
        </p:nvSpPr>
        <p:spPr>
          <a:xfrm>
            <a:off x="5093910" y="1352363"/>
            <a:ext cx="3040062" cy="3219638"/>
          </a:xfrm>
        </p:spPr>
        <p:txBody>
          <a:bodyPr/>
          <a:lstStyle>
            <a:lvl1pPr>
              <a:defRPr sz="24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4"/>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36080993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p:cNvGrpSpPr/>
          <p:nvPr/>
        </p:nvGrpSpPr>
        <p:grpSpPr>
          <a:xfrm>
            <a:off x="1764792" y="4768596"/>
            <a:ext cx="3109132" cy="374904"/>
            <a:chOff x="1764792" y="4768596"/>
            <a:chExt cx="3109132" cy="374904"/>
          </a:xfrm>
        </p:grpSpPr>
        <p:sp>
          <p:nvSpPr>
            <p:cNvPr id="6" name="Rectangle 5"/>
            <p:cNvSpPr/>
            <p:nvPr/>
          </p:nvSpPr>
          <p:spPr bwMode="auto">
            <a:xfrm>
              <a:off x="1764792" y="4768596"/>
              <a:ext cx="3109132" cy="374904"/>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
          <p:nvSpPr>
            <p:cNvPr id="15" name="Rectangle 14"/>
            <p:cNvSpPr/>
            <p:nvPr userDrawn="1"/>
          </p:nvSpPr>
          <p:spPr>
            <a:xfrm>
              <a:off x="1764792" y="4768596"/>
              <a:ext cx="184779" cy="184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200" y="457200"/>
            <a:ext cx="7230291" cy="646331"/>
          </a:xfrm>
          <a:prstGeom prst="rect">
            <a:avLst/>
          </a:prstGeom>
        </p:spPr>
        <p:txBody>
          <a:bodyPr vert="horz" lIns="91440" tIns="45720" rIns="91440" bIns="4572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1234441" y="1306746"/>
            <a:ext cx="6216015" cy="3067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L-Shape 6"/>
          <p:cNvSpPr/>
          <p:nvPr/>
        </p:nvSpPr>
        <p:spPr bwMode="auto">
          <a:xfrm>
            <a:off x="0" y="4768596"/>
            <a:ext cx="374904" cy="374904"/>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None/>
              <a:tabLst/>
            </a:pPr>
            <a:r>
              <a:rPr kumimoji="0" lang="en-US" sz="2400" b="0" i="0" u="none" strike="noStrike" cap="none" normalizeH="0" baseline="0" dirty="0">
                <a:ln>
                  <a:noFill/>
                </a:ln>
                <a:solidFill>
                  <a:schemeClr val="tx1"/>
                </a:solidFill>
                <a:effectLst/>
                <a:latin typeface="Arial Unicode MS" pitchFamily="34" charset="-128"/>
              </a:rPr>
              <a:t> </a:t>
            </a:r>
          </a:p>
        </p:txBody>
      </p:sp>
      <p:sp>
        <p:nvSpPr>
          <p:cNvPr id="9" name="Rectangle 8"/>
          <p:cNvSpPr/>
          <p:nvPr/>
        </p:nvSpPr>
        <p:spPr bwMode="auto">
          <a:xfrm>
            <a:off x="4873924" y="4768596"/>
            <a:ext cx="4279219" cy="37490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pic>
        <p:nvPicPr>
          <p:cNvPr id="10" name="Picture 9"/>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531388" y="4700016"/>
            <a:ext cx="1084507" cy="347472"/>
          </a:xfrm>
          <a:prstGeom prst="rect">
            <a:avLst/>
          </a:prstGeom>
        </p:spPr>
      </p:pic>
      <p:sp>
        <p:nvSpPr>
          <p:cNvPr id="8" name="Slide Number Placeholder 7"/>
          <p:cNvSpPr>
            <a:spLocks noGrp="1"/>
          </p:cNvSpPr>
          <p:nvPr>
            <p:ph type="sldNum" sz="quarter" idx="4"/>
          </p:nvPr>
        </p:nvSpPr>
        <p:spPr>
          <a:xfrm>
            <a:off x="8778240" y="4759452"/>
            <a:ext cx="365760" cy="384048"/>
          </a:xfrm>
          <a:prstGeom prst="rect">
            <a:avLst/>
          </a:prstGeom>
          <a:solidFill>
            <a:schemeClr val="bg1"/>
          </a:solidFill>
          <a:ln>
            <a:noFill/>
          </a:ln>
        </p:spPr>
        <p:txBody>
          <a:bodyPr vert="horz" wrap="none" lIns="91440" tIns="45720" rIns="91440" bIns="45720" rtlCol="0" anchor="t">
            <a:normAutofit/>
          </a:bodyPr>
          <a:lstStyle>
            <a:lvl1pPr algn="ctr">
              <a:buNone/>
              <a:defRPr sz="1100">
                <a:solidFill>
                  <a:schemeClr val="tx1"/>
                </a:solidFill>
                <a:latin typeface="+mn-lt"/>
              </a:defRPr>
            </a:lvl1pPr>
          </a:lstStyle>
          <a:p>
            <a:fld id="{907DF27B-57C8-407E-9267-7D7D55AAD6A3}" type="slidenum">
              <a:rPr lang="en-US" smtClean="0"/>
              <a:pPr/>
              <a:t>‹#›</a:t>
            </a:fld>
            <a:endParaRPr lang="en-US" dirty="0"/>
          </a:p>
        </p:txBody>
      </p:sp>
      <p:sp>
        <p:nvSpPr>
          <p:cNvPr id="12" name="L-Shape 11"/>
          <p:cNvSpPr/>
          <p:nvPr/>
        </p:nvSpPr>
        <p:spPr bwMode="auto">
          <a:xfrm>
            <a:off x="0" y="4768596"/>
            <a:ext cx="374904" cy="374904"/>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None/>
              <a:tabLst/>
            </a:pPr>
            <a:r>
              <a:rPr kumimoji="0" lang="en-US" sz="2400" b="0" i="0" u="none" strike="noStrike" cap="none" normalizeH="0" baseline="0" dirty="0">
                <a:ln>
                  <a:noFill/>
                </a:ln>
                <a:solidFill>
                  <a:schemeClr val="tx1"/>
                </a:solidFill>
                <a:effectLst/>
                <a:latin typeface="Arial Unicode MS" pitchFamily="34" charset="-128"/>
              </a:rPr>
              <a:t> </a:t>
            </a:r>
          </a:p>
        </p:txBody>
      </p:sp>
      <p:pic>
        <p:nvPicPr>
          <p:cNvPr id="14" name="Picture 13"/>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531388" y="4700016"/>
            <a:ext cx="1084507" cy="347472"/>
          </a:xfrm>
          <a:prstGeom prst="rect">
            <a:avLst/>
          </a:prstGeom>
        </p:spPr>
      </p:pic>
      <p:pic>
        <p:nvPicPr>
          <p:cNvPr id="5" name="Picture 4"/>
          <p:cNvPicPr>
            <a:picLocks noChangeAspect="1"/>
          </p:cNvPicPr>
          <p:nvPr userDrawn="1"/>
        </p:nvPicPr>
        <p:blipFill>
          <a:blip r:embed="rId35"/>
          <a:stretch>
            <a:fillRect/>
          </a:stretch>
        </p:blipFill>
        <p:spPr>
          <a:xfrm>
            <a:off x="2057355" y="4820384"/>
            <a:ext cx="6279424" cy="323116"/>
          </a:xfrm>
          <a:prstGeom prst="rect">
            <a:avLst/>
          </a:prstGeom>
        </p:spPr>
      </p:pic>
    </p:spTree>
    <p:extLst>
      <p:ext uri="{BB962C8B-B14F-4D97-AF65-F5344CB8AC3E}">
        <p14:creationId xmlns:p14="http://schemas.microsoft.com/office/powerpoint/2010/main" val="2306585186"/>
      </p:ext>
    </p:extLst>
  </p:cSld>
  <p:clrMap bg1="lt1" tx1="dk1" bg2="lt2" tx2="dk2" accent1="accent1" accent2="accent2" accent3="accent3" accent4="accent4" accent5="accent5" accent6="accent6" hlink="hlink" folHlink="folHlink"/>
  <p:sldLayoutIdLst>
    <p:sldLayoutId id="2147487810" r:id="rId1"/>
    <p:sldLayoutId id="2147487811" r:id="rId2"/>
    <p:sldLayoutId id="2147487812" r:id="rId3"/>
    <p:sldLayoutId id="2147487813" r:id="rId4"/>
    <p:sldLayoutId id="2147487814" r:id="rId5"/>
    <p:sldLayoutId id="2147487815" r:id="rId6"/>
    <p:sldLayoutId id="2147487816" r:id="rId7"/>
    <p:sldLayoutId id="2147487817" r:id="rId8"/>
    <p:sldLayoutId id="2147487818" r:id="rId9"/>
    <p:sldLayoutId id="2147487819" r:id="rId10"/>
    <p:sldLayoutId id="2147487820" r:id="rId11"/>
    <p:sldLayoutId id="2147487821" r:id="rId12"/>
    <p:sldLayoutId id="2147487822" r:id="rId13"/>
    <p:sldLayoutId id="2147487823" r:id="rId14"/>
    <p:sldLayoutId id="2147487824" r:id="rId15"/>
    <p:sldLayoutId id="2147487836" r:id="rId16"/>
    <p:sldLayoutId id="2147487757" r:id="rId17"/>
    <p:sldLayoutId id="2147487758" r:id="rId18"/>
    <p:sldLayoutId id="2147487760" r:id="rId19"/>
    <p:sldLayoutId id="2147487766" r:id="rId20"/>
    <p:sldLayoutId id="2147487761" r:id="rId21"/>
    <p:sldLayoutId id="2147487769" r:id="rId22"/>
    <p:sldLayoutId id="2147487771" r:id="rId23"/>
    <p:sldLayoutId id="2147487768" r:id="rId24"/>
    <p:sldLayoutId id="2147487762" r:id="rId25"/>
    <p:sldLayoutId id="2147487765" r:id="rId26"/>
    <p:sldLayoutId id="2147487828" r:id="rId27"/>
    <p:sldLayoutId id="2147487832" r:id="rId28"/>
    <p:sldLayoutId id="2147487833" r:id="rId29"/>
    <p:sldLayoutId id="2147487829" r:id="rId30"/>
    <p:sldLayoutId id="2147487830" r:id="rId31"/>
    <p:sldLayoutId id="2147487834" r:id="rId32"/>
  </p:sldLayoutIdLst>
  <p:hf hdr="0" dt="0"/>
  <p:txStyles>
    <p:titleStyle>
      <a:lvl1pPr algn="l" defTabSz="914400" rtl="0" eaLnBrk="1" latinLnBrk="0" hangingPunct="1">
        <a:spcBef>
          <a:spcPct val="0"/>
        </a:spcBef>
        <a:buNone/>
        <a:defRPr sz="3600" kern="1200">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accent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accent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accent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tmp"/><Relationship Id="rId4" Type="http://schemas.openxmlformats.org/officeDocument/2006/relationships/image" Target="../media/image12.tmp"/></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tmp"/><Relationship Id="rId4" Type="http://schemas.openxmlformats.org/officeDocument/2006/relationships/image" Target="../media/image15.tm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jeffselingo.com/wp-content/uploads/2019/07/Research-Future_Learners_Report.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hyperlink" Target="https://nscresearchcenter.org/some-college-no-degree-2019/" TargetMode="External"/><Relationship Id="rId4" Type="http://schemas.openxmlformats.org/officeDocument/2006/relationships/hyperlink" Target="https://nces.ed.gov/programs/projections/projections2021/tables.as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457200"/>
            <a:ext cx="3899140" cy="1535502"/>
          </a:xfrm>
        </p:spPr>
        <p:txBody>
          <a:bodyPr/>
          <a:lstStyle/>
          <a:p>
            <a:r>
              <a:rPr lang="en-US" b="1" dirty="0"/>
              <a:t>How to Attract Adult Learners to Your Programs</a:t>
            </a:r>
            <a:br>
              <a:rPr lang="en-US" dirty="0"/>
            </a:br>
            <a:br>
              <a:rPr lang="en-US" dirty="0"/>
            </a:br>
            <a:endParaRPr lang="en-US" sz="2800" dirty="0"/>
          </a:p>
        </p:txBody>
      </p:sp>
      <p:sp>
        <p:nvSpPr>
          <p:cNvPr id="3" name="Slide Number Placeholder 2"/>
          <p:cNvSpPr>
            <a:spLocks noGrp="1"/>
          </p:cNvSpPr>
          <p:nvPr>
            <p:ph type="sldNum" sz="quarter" idx="12"/>
          </p:nvPr>
        </p:nvSpPr>
        <p:spPr/>
        <p:txBody>
          <a:bodyPr/>
          <a:lstStyle/>
          <a:p>
            <a:fld id="{907DF27B-57C8-407E-9267-7D7D55AAD6A3}" type="slidenum">
              <a:rPr lang="en-US" smtClean="0"/>
              <a:pPr/>
              <a:t>1</a:t>
            </a:fld>
            <a:endParaRPr lang="en-US" dirty="0"/>
          </a:p>
        </p:txBody>
      </p:sp>
      <p:sp>
        <p:nvSpPr>
          <p:cNvPr id="7" name="Subtitle 6"/>
          <p:cNvSpPr>
            <a:spLocks noGrp="1"/>
          </p:cNvSpPr>
          <p:nvPr>
            <p:ph type="subTitle" idx="1"/>
          </p:nvPr>
        </p:nvSpPr>
        <p:spPr>
          <a:xfrm>
            <a:off x="457201" y="3066585"/>
            <a:ext cx="3621264" cy="1349298"/>
          </a:xfrm>
        </p:spPr>
        <p:txBody>
          <a:bodyPr>
            <a:normAutofit fontScale="55000" lnSpcReduction="20000"/>
          </a:bodyPr>
          <a:lstStyle/>
          <a:p>
            <a:r>
              <a:rPr lang="en-US" b="1" dirty="0"/>
              <a:t>Presenters:</a:t>
            </a:r>
          </a:p>
          <a:p>
            <a:r>
              <a:rPr lang="en-US" dirty="0"/>
              <a:t>Beth Doyle, CAEL</a:t>
            </a:r>
          </a:p>
          <a:p>
            <a:r>
              <a:rPr lang="en-US" dirty="0"/>
              <a:t>Tracy Costello, National Louis University</a:t>
            </a:r>
          </a:p>
          <a:p>
            <a:r>
              <a:rPr lang="en-US" dirty="0"/>
              <a:t>Joseph Levy, National Louis University</a:t>
            </a:r>
          </a:p>
          <a:p>
            <a:r>
              <a:rPr lang="en-US" dirty="0"/>
              <a:t>Lisa Myers, Texas A&amp;M University, Texarkana</a:t>
            </a:r>
          </a:p>
        </p:txBody>
      </p:sp>
      <p:pic>
        <p:nvPicPr>
          <p:cNvPr id="6" name="Picture Placeholder 5">
            <a:extLst>
              <a:ext uri="{FF2B5EF4-FFF2-40B4-BE49-F238E27FC236}">
                <a16:creationId xmlns:a16="http://schemas.microsoft.com/office/drawing/2014/main" id="{8CB49E3C-FC10-46BE-BE99-752AAF214114}"/>
              </a:ext>
            </a:extLst>
          </p:cNvPr>
          <p:cNvPicPr>
            <a:picLocks noChangeAspect="1"/>
          </p:cNvPicPr>
          <p:nvPr/>
        </p:nvPicPr>
        <p:blipFill>
          <a:blip r:embed="rId3" cstate="print">
            <a:extLst>
              <a:ext uri="{28A0092B-C50C-407E-A947-70E740481C1C}">
                <a14:useLocalDpi xmlns:a14="http://schemas.microsoft.com/office/drawing/2010/main" val="0"/>
              </a:ext>
            </a:extLst>
          </a:blip>
          <a:srcRect l="1603" r="1603"/>
          <a:stretch>
            <a:fillRect/>
          </a:stretch>
        </p:blipFill>
        <p:spPr>
          <a:xfrm>
            <a:off x="4518993" y="198780"/>
            <a:ext cx="4267201" cy="4572000"/>
          </a:xfrm>
          <a:prstGeom prst="rect">
            <a:avLst/>
          </a:prstGeom>
        </p:spPr>
      </p:pic>
    </p:spTree>
    <p:extLst>
      <p:ext uri="{BB962C8B-B14F-4D97-AF65-F5344CB8AC3E}">
        <p14:creationId xmlns:p14="http://schemas.microsoft.com/office/powerpoint/2010/main" val="221291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16" y="457199"/>
            <a:ext cx="4342570" cy="1200329"/>
          </a:xfrm>
        </p:spPr>
        <p:txBody>
          <a:bodyPr/>
          <a:lstStyle/>
          <a:p>
            <a:r>
              <a:rPr lang="en-US" dirty="0"/>
              <a:t>Thinking About Personas</a:t>
            </a:r>
          </a:p>
        </p:txBody>
      </p:sp>
      <p:pic>
        <p:nvPicPr>
          <p:cNvPr id="7" name="Picture Placeholder 6" descr="Screen Clipping"/>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794" t="-468" r="4395" b="-6395"/>
          <a:stretch/>
        </p:blipFill>
        <p:spPr>
          <a:xfrm>
            <a:off x="4843435" y="-33620"/>
            <a:ext cx="4300565" cy="4874559"/>
          </a:xfrm>
          <a:prstGeom prst="rect">
            <a:avLst/>
          </a:prstGeom>
        </p:spPr>
      </p:pic>
      <p:sp>
        <p:nvSpPr>
          <p:cNvPr id="5" name="TextBox 4"/>
          <p:cNvSpPr txBox="1"/>
          <p:nvPr/>
        </p:nvSpPr>
        <p:spPr>
          <a:xfrm>
            <a:off x="4843435" y="4409164"/>
            <a:ext cx="2978524" cy="196208"/>
          </a:xfrm>
          <a:prstGeom prst="rect">
            <a:avLst/>
          </a:prstGeom>
          <a:noFill/>
        </p:spPr>
        <p:txBody>
          <a:bodyPr wrap="square" rtlCol="0">
            <a:spAutoFit/>
          </a:bodyPr>
          <a:lstStyle/>
          <a:p>
            <a:pPr>
              <a:buNone/>
            </a:pPr>
            <a:r>
              <a:rPr lang="en-US" sz="675" dirty="0"/>
              <a:t>Source: The Parthenon Group, “The Differentiated University </a:t>
            </a:r>
          </a:p>
        </p:txBody>
      </p:sp>
    </p:spTree>
    <p:extLst>
      <p:ext uri="{BB962C8B-B14F-4D97-AF65-F5344CB8AC3E}">
        <p14:creationId xmlns:p14="http://schemas.microsoft.com/office/powerpoint/2010/main" val="110285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521"/>
            <a:ext cx="9144000" cy="646331"/>
          </a:xfrm>
        </p:spPr>
        <p:txBody>
          <a:bodyPr/>
          <a:lstStyle/>
          <a:p>
            <a:pPr algn="ctr"/>
            <a:r>
              <a:rPr lang="en-US" dirty="0"/>
              <a:t>Thinking About Personas</a:t>
            </a: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592" y="1321124"/>
            <a:ext cx="2643410" cy="1936377"/>
          </a:xfrm>
          <a:prstGeom prst="rect">
            <a:avLst/>
          </a:prstGeom>
          <a:ln w="3175">
            <a:solidFill>
              <a:schemeClr val="bg2">
                <a:lumMod val="75000"/>
              </a:schemeClr>
            </a:solidFill>
          </a:ln>
          <a:effectLst>
            <a:outerShdw blurRad="50800" dist="38100" dir="2700000" algn="tl" rotWithShape="0">
              <a:prstClr val="black">
                <a:alpha val="40000"/>
              </a:prstClr>
            </a:outerShdw>
          </a:effectLst>
        </p:spPr>
      </p:pic>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2071" y="2693696"/>
            <a:ext cx="2735234" cy="1901919"/>
          </a:xfrm>
          <a:prstGeom prst="rect">
            <a:avLst/>
          </a:prstGeom>
          <a:ln w="3175">
            <a:solidFill>
              <a:schemeClr val="bg2">
                <a:lumMod val="75000"/>
              </a:schemeClr>
            </a:solidFill>
          </a:ln>
          <a:effectLst>
            <a:outerShdw blurRad="50800" dist="38100" dir="2700000" algn="tl" rotWithShape="0">
              <a:prstClr val="black">
                <a:alpha val="40000"/>
              </a:prstClr>
            </a:outerShdw>
          </a:effectLst>
        </p:spPr>
      </p:pic>
      <p:pic>
        <p:nvPicPr>
          <p:cNvPr id="6" name="Picture 5"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6000" y="1820491"/>
            <a:ext cx="2863806" cy="2091086"/>
          </a:xfrm>
          <a:prstGeom prst="rect">
            <a:avLst/>
          </a:prstGeom>
          <a:ln w="3175">
            <a:solidFill>
              <a:schemeClr val="bg2">
                <a:lumMod val="75000"/>
              </a:schemeClr>
            </a:solidFill>
          </a:ln>
          <a:effectLst>
            <a:outerShdw blurRad="50800" dist="38100" dir="2700000" algn="tl" rotWithShape="0">
              <a:prstClr val="black">
                <a:alpha val="40000"/>
              </a:prstClr>
            </a:outerShdw>
          </a:effectLst>
        </p:spPr>
      </p:pic>
      <p:sp>
        <p:nvSpPr>
          <p:cNvPr id="8" name="TextBox 7"/>
          <p:cNvSpPr txBox="1"/>
          <p:nvPr/>
        </p:nvSpPr>
        <p:spPr>
          <a:xfrm>
            <a:off x="6071201" y="4496775"/>
            <a:ext cx="2978524" cy="196208"/>
          </a:xfrm>
          <a:prstGeom prst="rect">
            <a:avLst/>
          </a:prstGeom>
          <a:noFill/>
        </p:spPr>
        <p:txBody>
          <a:bodyPr wrap="square" rtlCol="0">
            <a:spAutoFit/>
          </a:bodyPr>
          <a:lstStyle/>
          <a:p>
            <a:pPr>
              <a:buNone/>
            </a:pPr>
            <a:r>
              <a:rPr lang="en-US" sz="675" dirty="0"/>
              <a:t>Source: The Parthenon Group, “The Differentiated University </a:t>
            </a:r>
          </a:p>
        </p:txBody>
      </p:sp>
      <p:sp>
        <p:nvSpPr>
          <p:cNvPr id="9" name="TextBox 8"/>
          <p:cNvSpPr txBox="1"/>
          <p:nvPr/>
        </p:nvSpPr>
        <p:spPr>
          <a:xfrm>
            <a:off x="3409576" y="987832"/>
            <a:ext cx="3273445" cy="769441"/>
          </a:xfrm>
          <a:prstGeom prst="rect">
            <a:avLst/>
          </a:prstGeom>
          <a:noFill/>
        </p:spPr>
        <p:txBody>
          <a:bodyPr wrap="square" rtlCol="0">
            <a:spAutoFit/>
          </a:bodyPr>
          <a:lstStyle/>
          <a:p>
            <a:pPr>
              <a:buNone/>
            </a:pPr>
            <a:r>
              <a:rPr lang="en-US" sz="2200" b="1" dirty="0">
                <a:solidFill>
                  <a:schemeClr val="tx2"/>
                </a:solidFill>
              </a:rPr>
              <a:t>Personas most colleges are targeting.</a:t>
            </a:r>
          </a:p>
        </p:txBody>
      </p:sp>
    </p:spTree>
    <p:extLst>
      <p:ext uri="{BB962C8B-B14F-4D97-AF65-F5344CB8AC3E}">
        <p14:creationId xmlns:p14="http://schemas.microsoft.com/office/powerpoint/2010/main" val="4176665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900"/>
            <a:ext cx="9144000" cy="646331"/>
          </a:xfrm>
        </p:spPr>
        <p:txBody>
          <a:bodyPr/>
          <a:lstStyle/>
          <a:p>
            <a:pPr algn="ctr"/>
            <a:r>
              <a:rPr lang="en-US" dirty="0"/>
              <a:t>Thinking About Personas</a:t>
            </a:r>
          </a:p>
        </p:txBody>
      </p:sp>
      <p:sp>
        <p:nvSpPr>
          <p:cNvPr id="8" name="TextBox 7"/>
          <p:cNvSpPr txBox="1"/>
          <p:nvPr/>
        </p:nvSpPr>
        <p:spPr>
          <a:xfrm>
            <a:off x="5785597" y="4378158"/>
            <a:ext cx="2978524" cy="196208"/>
          </a:xfrm>
          <a:prstGeom prst="rect">
            <a:avLst/>
          </a:prstGeom>
          <a:noFill/>
        </p:spPr>
        <p:txBody>
          <a:bodyPr wrap="square" rtlCol="0">
            <a:spAutoFit/>
          </a:bodyPr>
          <a:lstStyle/>
          <a:p>
            <a:pPr>
              <a:buNone/>
            </a:pPr>
            <a:r>
              <a:rPr lang="en-US" sz="675" dirty="0"/>
              <a:t>Source: The Parthenon Group, “The Differentiated University </a:t>
            </a:r>
          </a:p>
        </p:txBody>
      </p:sp>
      <p:sp>
        <p:nvSpPr>
          <p:cNvPr id="9" name="TextBox 8"/>
          <p:cNvSpPr txBox="1"/>
          <p:nvPr/>
        </p:nvSpPr>
        <p:spPr>
          <a:xfrm>
            <a:off x="3492059" y="987148"/>
            <a:ext cx="2736476" cy="769441"/>
          </a:xfrm>
          <a:prstGeom prst="rect">
            <a:avLst/>
          </a:prstGeom>
          <a:noFill/>
        </p:spPr>
        <p:txBody>
          <a:bodyPr wrap="square" rtlCol="0">
            <a:spAutoFit/>
          </a:bodyPr>
          <a:lstStyle/>
          <a:p>
            <a:pPr>
              <a:buNone/>
            </a:pPr>
            <a:r>
              <a:rPr lang="en-US" sz="2200" b="1" dirty="0">
                <a:solidFill>
                  <a:schemeClr val="tx2"/>
                </a:solidFill>
              </a:rPr>
              <a:t>Personas for most adult learners.</a:t>
            </a:r>
          </a:p>
        </p:txBody>
      </p:sp>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605" y="1211972"/>
            <a:ext cx="2770094" cy="1930472"/>
          </a:xfrm>
          <a:prstGeom prst="rect">
            <a:avLst/>
          </a:prstGeom>
          <a:ln w="3175">
            <a:solidFill>
              <a:schemeClr val="tx1"/>
            </a:solidFill>
          </a:ln>
          <a:effectLst>
            <a:outerShdw blurRad="50800" dist="38100" dir="2700000" algn="tl" rotWithShape="0">
              <a:prstClr val="black">
                <a:alpha val="40000"/>
              </a:prstClr>
            </a:outerShdw>
          </a:effectLst>
        </p:spPr>
      </p:pic>
      <p:pic>
        <p:nvPicPr>
          <p:cNvPr id="10" name="Picture 9"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t="250" b="3927"/>
          <a:stretch/>
        </p:blipFill>
        <p:spPr>
          <a:xfrm>
            <a:off x="2867028" y="2699949"/>
            <a:ext cx="2770095" cy="1914423"/>
          </a:xfrm>
          <a:prstGeom prst="rect">
            <a:avLst/>
          </a:prstGeom>
          <a:ln w="3175">
            <a:solidFill>
              <a:schemeClr val="tx1"/>
            </a:solidFill>
          </a:ln>
          <a:effectLst>
            <a:outerShdw blurRad="50800" dist="38100" dir="2700000" algn="tl" rotWithShape="0">
              <a:prstClr val="black">
                <a:alpha val="40000"/>
              </a:prstClr>
            </a:outerShdw>
          </a:effectLst>
        </p:spPr>
      </p:pic>
      <p:pic>
        <p:nvPicPr>
          <p:cNvPr id="5" name="Picture 4"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1483" y="1756589"/>
            <a:ext cx="2757608" cy="2018963"/>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8163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3BF5-E312-44B0-85F3-1B8BC803D1F3}"/>
              </a:ext>
            </a:extLst>
          </p:cNvPr>
          <p:cNvSpPr>
            <a:spLocks noGrp="1"/>
          </p:cNvSpPr>
          <p:nvPr>
            <p:ph type="title"/>
          </p:nvPr>
        </p:nvSpPr>
        <p:spPr/>
        <p:txBody>
          <a:bodyPr/>
          <a:lstStyle/>
          <a:p>
            <a:r>
              <a:rPr lang="en-US" dirty="0"/>
              <a:t>Another View of Personas</a:t>
            </a:r>
          </a:p>
        </p:txBody>
      </p:sp>
      <p:sp>
        <p:nvSpPr>
          <p:cNvPr id="4" name="Slide Number Placeholder 3">
            <a:extLst>
              <a:ext uri="{FF2B5EF4-FFF2-40B4-BE49-F238E27FC236}">
                <a16:creationId xmlns:a16="http://schemas.microsoft.com/office/drawing/2014/main" id="{9A5E8F1F-8435-425A-9B47-6F0F40E3FF13}"/>
              </a:ext>
            </a:extLst>
          </p:cNvPr>
          <p:cNvSpPr>
            <a:spLocks noGrp="1"/>
          </p:cNvSpPr>
          <p:nvPr>
            <p:ph type="sldNum" sz="quarter" idx="11"/>
          </p:nvPr>
        </p:nvSpPr>
        <p:spPr/>
        <p:txBody>
          <a:bodyPr/>
          <a:lstStyle/>
          <a:p>
            <a:fld id="{907DF27B-57C8-407E-9267-7D7D55AAD6A3}" type="slidenum">
              <a:rPr lang="en-US" smtClean="0"/>
              <a:pPr/>
              <a:t>13</a:t>
            </a:fld>
            <a:endParaRPr lang="en-US" dirty="0"/>
          </a:p>
        </p:txBody>
      </p:sp>
      <p:pic>
        <p:nvPicPr>
          <p:cNvPr id="5" name="Picture 4">
            <a:extLst>
              <a:ext uri="{FF2B5EF4-FFF2-40B4-BE49-F238E27FC236}">
                <a16:creationId xmlns:a16="http://schemas.microsoft.com/office/drawing/2014/main" id="{B9F3EB0F-5A65-4745-A48F-B6DA9C08ED09}"/>
              </a:ext>
            </a:extLst>
          </p:cNvPr>
          <p:cNvPicPr>
            <a:picLocks noChangeAspect="1"/>
          </p:cNvPicPr>
          <p:nvPr/>
        </p:nvPicPr>
        <p:blipFill rotWithShape="1">
          <a:blip r:embed="rId3"/>
          <a:srcRect l="16956" t="26474" r="21305" b="11883"/>
          <a:stretch/>
        </p:blipFill>
        <p:spPr>
          <a:xfrm>
            <a:off x="1550504" y="951472"/>
            <a:ext cx="6539948" cy="3672961"/>
          </a:xfrm>
          <a:prstGeom prst="rect">
            <a:avLst/>
          </a:prstGeom>
        </p:spPr>
      </p:pic>
      <p:sp>
        <p:nvSpPr>
          <p:cNvPr id="6" name="TextBox 5">
            <a:extLst>
              <a:ext uri="{FF2B5EF4-FFF2-40B4-BE49-F238E27FC236}">
                <a16:creationId xmlns:a16="http://schemas.microsoft.com/office/drawing/2014/main" id="{0F1A8849-B2AB-4750-8335-3B25174BC739}"/>
              </a:ext>
            </a:extLst>
          </p:cNvPr>
          <p:cNvSpPr txBox="1"/>
          <p:nvPr/>
        </p:nvSpPr>
        <p:spPr>
          <a:xfrm>
            <a:off x="5794939" y="4366938"/>
            <a:ext cx="3130277" cy="442429"/>
          </a:xfrm>
          <a:prstGeom prst="rect">
            <a:avLst/>
          </a:prstGeom>
          <a:noFill/>
        </p:spPr>
        <p:txBody>
          <a:bodyPr wrap="square" rtlCol="0">
            <a:spAutoFit/>
          </a:bodyPr>
          <a:lstStyle/>
          <a:p>
            <a:pPr>
              <a:buNone/>
            </a:pPr>
            <a:r>
              <a:rPr lang="en-US" sz="675" dirty="0"/>
              <a:t>Source: The Future Learners by Jeff </a:t>
            </a:r>
            <a:r>
              <a:rPr lang="en-US" sz="675" dirty="0" err="1"/>
              <a:t>Selingo</a:t>
            </a:r>
            <a:r>
              <a:rPr lang="en-US" sz="675" dirty="0"/>
              <a:t>. Retrieved from: </a:t>
            </a:r>
            <a:r>
              <a:rPr lang="en-US" sz="800" dirty="0">
                <a:hlinkClick r:id="rId4"/>
              </a:rPr>
              <a:t>https://jeffselingo.com/wp-content/uploads/2019/07/Research-Future_Learners_Report.pdf</a:t>
            </a:r>
            <a:endParaRPr lang="en-US" sz="675" dirty="0"/>
          </a:p>
        </p:txBody>
      </p:sp>
    </p:spTree>
    <p:extLst>
      <p:ext uri="{BB962C8B-B14F-4D97-AF65-F5344CB8AC3E}">
        <p14:creationId xmlns:p14="http://schemas.microsoft.com/office/powerpoint/2010/main" val="48095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563D6-A638-40E0-A3A4-EDA8919322D5}"/>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ABF6E7F6-E391-4D2E-8A5B-AFCC937958C3}"/>
              </a:ext>
            </a:extLst>
          </p:cNvPr>
          <p:cNvSpPr>
            <a:spLocks noGrp="1"/>
          </p:cNvSpPr>
          <p:nvPr>
            <p:ph idx="1"/>
          </p:nvPr>
        </p:nvSpPr>
        <p:spPr/>
        <p:txBody>
          <a:bodyPr/>
          <a:lstStyle/>
          <a:p>
            <a:r>
              <a:rPr lang="en-US" dirty="0"/>
              <a:t>Which persona best fits the majority of your adult students?</a:t>
            </a:r>
          </a:p>
        </p:txBody>
      </p:sp>
      <p:sp>
        <p:nvSpPr>
          <p:cNvPr id="4" name="Slide Number Placeholder 3">
            <a:extLst>
              <a:ext uri="{FF2B5EF4-FFF2-40B4-BE49-F238E27FC236}">
                <a16:creationId xmlns:a16="http://schemas.microsoft.com/office/drawing/2014/main" id="{C03A8A4C-4FB8-4ED4-99A5-A862317E3FC0}"/>
              </a:ext>
            </a:extLst>
          </p:cNvPr>
          <p:cNvSpPr>
            <a:spLocks noGrp="1"/>
          </p:cNvSpPr>
          <p:nvPr>
            <p:ph type="sldNum" sz="quarter" idx="11"/>
          </p:nvPr>
        </p:nvSpPr>
        <p:spPr/>
        <p:txBody>
          <a:bodyPr/>
          <a:lstStyle/>
          <a:p>
            <a:fld id="{907DF27B-57C8-407E-9267-7D7D55AAD6A3}" type="slidenum">
              <a:rPr lang="en-US" smtClean="0"/>
              <a:pPr/>
              <a:t>14</a:t>
            </a:fld>
            <a:endParaRPr lang="en-US" dirty="0"/>
          </a:p>
        </p:txBody>
      </p:sp>
    </p:spTree>
    <p:extLst>
      <p:ext uri="{BB962C8B-B14F-4D97-AF65-F5344CB8AC3E}">
        <p14:creationId xmlns:p14="http://schemas.microsoft.com/office/powerpoint/2010/main" val="2672469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67D68-302F-45AB-8050-290A3E88129E}"/>
              </a:ext>
            </a:extLst>
          </p:cNvPr>
          <p:cNvSpPr>
            <a:spLocks noGrp="1"/>
          </p:cNvSpPr>
          <p:nvPr>
            <p:ph type="title"/>
          </p:nvPr>
        </p:nvSpPr>
        <p:spPr/>
        <p:txBody>
          <a:bodyPr/>
          <a:lstStyle/>
          <a:p>
            <a:r>
              <a:rPr lang="en-US" dirty="0"/>
              <a:t>Example: Career Accelerator</a:t>
            </a:r>
          </a:p>
        </p:txBody>
      </p:sp>
      <p:sp>
        <p:nvSpPr>
          <p:cNvPr id="3" name="Content Placeholder 2">
            <a:extLst>
              <a:ext uri="{FF2B5EF4-FFF2-40B4-BE49-F238E27FC236}">
                <a16:creationId xmlns:a16="http://schemas.microsoft.com/office/drawing/2014/main" id="{0D16CE06-672D-4746-BE97-8272B466D954}"/>
              </a:ext>
            </a:extLst>
          </p:cNvPr>
          <p:cNvSpPr>
            <a:spLocks noGrp="1"/>
          </p:cNvSpPr>
          <p:nvPr>
            <p:ph idx="1"/>
          </p:nvPr>
        </p:nvSpPr>
        <p:spPr>
          <a:xfrm>
            <a:off x="602673" y="1415113"/>
            <a:ext cx="6847783" cy="3228605"/>
          </a:xfrm>
        </p:spPr>
        <p:txBody>
          <a:bodyPr>
            <a:normAutofit/>
          </a:bodyPr>
          <a:lstStyle/>
          <a:p>
            <a:r>
              <a:rPr lang="en-US" sz="2000" dirty="0"/>
              <a:t>MS Human Resource and Development</a:t>
            </a:r>
          </a:p>
          <a:p>
            <a:r>
              <a:rPr lang="en-US" sz="2000" dirty="0"/>
              <a:t>MS Industrial and Organization Psychology</a:t>
            </a:r>
          </a:p>
          <a:p>
            <a:r>
              <a:rPr lang="en-US" sz="2000" dirty="0"/>
              <a:t>EDL – Educational Leadership</a:t>
            </a:r>
          </a:p>
          <a:p>
            <a:pPr lvl="1"/>
            <a:r>
              <a:rPr lang="en-US" sz="1800" dirty="0"/>
              <a:t>Educational Leadership, </a:t>
            </a:r>
            <a:r>
              <a:rPr lang="en-US" sz="1800" dirty="0" err="1"/>
              <a:t>Ed.D</a:t>
            </a:r>
            <a:r>
              <a:rPr lang="en-US" sz="1800" dirty="0"/>
              <a:t>.</a:t>
            </a:r>
          </a:p>
          <a:p>
            <a:pPr lvl="1"/>
            <a:r>
              <a:rPr lang="en-US" sz="1800" dirty="0"/>
              <a:t>Higher Education Leadership, </a:t>
            </a:r>
            <a:r>
              <a:rPr lang="en-US" sz="1800" dirty="0" err="1"/>
              <a:t>Ed.D</a:t>
            </a:r>
            <a:r>
              <a:rPr lang="en-US" sz="1800" dirty="0"/>
              <a:t>. </a:t>
            </a:r>
          </a:p>
          <a:p>
            <a:r>
              <a:rPr lang="en-US" sz="2000" dirty="0"/>
              <a:t>BS Management</a:t>
            </a:r>
          </a:p>
        </p:txBody>
      </p:sp>
      <p:sp>
        <p:nvSpPr>
          <p:cNvPr id="4" name="Slide Number Placeholder 3">
            <a:extLst>
              <a:ext uri="{FF2B5EF4-FFF2-40B4-BE49-F238E27FC236}">
                <a16:creationId xmlns:a16="http://schemas.microsoft.com/office/drawing/2014/main" id="{E9509DB6-465C-454C-BD7E-924E7CCF96CA}"/>
              </a:ext>
            </a:extLst>
          </p:cNvPr>
          <p:cNvSpPr>
            <a:spLocks noGrp="1"/>
          </p:cNvSpPr>
          <p:nvPr>
            <p:ph type="sldNum" sz="quarter" idx="11"/>
          </p:nvPr>
        </p:nvSpPr>
        <p:spPr/>
        <p:txBody>
          <a:bodyPr/>
          <a:lstStyle/>
          <a:p>
            <a:fld id="{907DF27B-57C8-407E-9267-7D7D55AAD6A3}" type="slidenum">
              <a:rPr lang="en-US" smtClean="0"/>
              <a:pPr/>
              <a:t>15</a:t>
            </a:fld>
            <a:endParaRPr lang="en-US" dirty="0"/>
          </a:p>
        </p:txBody>
      </p:sp>
    </p:spTree>
    <p:extLst>
      <p:ext uri="{BB962C8B-B14F-4D97-AF65-F5344CB8AC3E}">
        <p14:creationId xmlns:p14="http://schemas.microsoft.com/office/powerpoint/2010/main" val="2227974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67D68-302F-45AB-8050-290A3E88129E}"/>
              </a:ext>
            </a:extLst>
          </p:cNvPr>
          <p:cNvSpPr>
            <a:spLocks noGrp="1"/>
          </p:cNvSpPr>
          <p:nvPr>
            <p:ph type="title"/>
          </p:nvPr>
        </p:nvSpPr>
        <p:spPr/>
        <p:txBody>
          <a:bodyPr/>
          <a:lstStyle/>
          <a:p>
            <a:r>
              <a:rPr lang="en-US" dirty="0"/>
              <a:t>Example: Career Accelerator</a:t>
            </a:r>
          </a:p>
        </p:txBody>
      </p:sp>
      <p:sp>
        <p:nvSpPr>
          <p:cNvPr id="3" name="Content Placeholder 2">
            <a:extLst>
              <a:ext uri="{FF2B5EF4-FFF2-40B4-BE49-F238E27FC236}">
                <a16:creationId xmlns:a16="http://schemas.microsoft.com/office/drawing/2014/main" id="{0D16CE06-672D-4746-BE97-8272B466D954}"/>
              </a:ext>
            </a:extLst>
          </p:cNvPr>
          <p:cNvSpPr>
            <a:spLocks noGrp="1"/>
          </p:cNvSpPr>
          <p:nvPr>
            <p:ph idx="1"/>
          </p:nvPr>
        </p:nvSpPr>
        <p:spPr>
          <a:xfrm>
            <a:off x="457201" y="1415113"/>
            <a:ext cx="4648200" cy="3228605"/>
          </a:xfrm>
        </p:spPr>
        <p:txBody>
          <a:bodyPr>
            <a:normAutofit/>
          </a:bodyPr>
          <a:lstStyle/>
          <a:p>
            <a:r>
              <a:rPr lang="en-US" sz="2000" dirty="0"/>
              <a:t>Passed over (self-worth)</a:t>
            </a:r>
          </a:p>
          <a:p>
            <a:r>
              <a:rPr lang="en-US" sz="2000" dirty="0"/>
              <a:t>Motivated</a:t>
            </a:r>
          </a:p>
        </p:txBody>
      </p:sp>
      <p:sp>
        <p:nvSpPr>
          <p:cNvPr id="4" name="Slide Number Placeholder 3">
            <a:extLst>
              <a:ext uri="{FF2B5EF4-FFF2-40B4-BE49-F238E27FC236}">
                <a16:creationId xmlns:a16="http://schemas.microsoft.com/office/drawing/2014/main" id="{E9509DB6-465C-454C-BD7E-924E7CCF96CA}"/>
              </a:ext>
            </a:extLst>
          </p:cNvPr>
          <p:cNvSpPr>
            <a:spLocks noGrp="1"/>
          </p:cNvSpPr>
          <p:nvPr>
            <p:ph type="sldNum" sz="quarter" idx="11"/>
          </p:nvPr>
        </p:nvSpPr>
        <p:spPr/>
        <p:txBody>
          <a:bodyPr/>
          <a:lstStyle/>
          <a:p>
            <a:fld id="{907DF27B-57C8-407E-9267-7D7D55AAD6A3}" type="slidenum">
              <a:rPr lang="en-US" smtClean="0"/>
              <a:pPr/>
              <a:t>16</a:t>
            </a:fld>
            <a:endParaRPr lang="en-US" dirty="0"/>
          </a:p>
        </p:txBody>
      </p:sp>
      <p:pic>
        <p:nvPicPr>
          <p:cNvPr id="5" name="Content Placeholder 6" descr="A screenshot of text&#10;&#10;Description automatically generated">
            <a:extLst>
              <a:ext uri="{FF2B5EF4-FFF2-40B4-BE49-F238E27FC236}">
                <a16:creationId xmlns:a16="http://schemas.microsoft.com/office/drawing/2014/main" id="{D62D0AEC-90CD-4EDE-B246-728816833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3269" y="1415113"/>
            <a:ext cx="2584261" cy="3344339"/>
          </a:xfrm>
          <a:prstGeom prst="rect">
            <a:avLst/>
          </a:prstGeom>
        </p:spPr>
      </p:pic>
      <p:pic>
        <p:nvPicPr>
          <p:cNvPr id="6" name="Picture Placeholder 4">
            <a:extLst>
              <a:ext uri="{FF2B5EF4-FFF2-40B4-BE49-F238E27FC236}">
                <a16:creationId xmlns:a16="http://schemas.microsoft.com/office/drawing/2014/main" id="{6C22A81A-B4EE-4630-9F7D-BCC3E3A3026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463190" y="1415113"/>
            <a:ext cx="2315050" cy="3156887"/>
          </a:xfrm>
          <a:prstGeom prst="rect">
            <a:avLst/>
          </a:prstGeom>
          <a:solidFill>
            <a:schemeClr val="bg1"/>
          </a:solidFill>
          <a:ln>
            <a:noFill/>
          </a:ln>
        </p:spPr>
      </p:pic>
    </p:spTree>
    <p:extLst>
      <p:ext uri="{BB962C8B-B14F-4D97-AF65-F5344CB8AC3E}">
        <p14:creationId xmlns:p14="http://schemas.microsoft.com/office/powerpoint/2010/main" val="2231732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D047-8BD5-4AEE-A257-CF376D38D330}"/>
              </a:ext>
            </a:extLst>
          </p:cNvPr>
          <p:cNvSpPr>
            <a:spLocks noGrp="1"/>
          </p:cNvSpPr>
          <p:nvPr>
            <p:ph type="title"/>
          </p:nvPr>
        </p:nvSpPr>
        <p:spPr/>
        <p:txBody>
          <a:bodyPr/>
          <a:lstStyle/>
          <a:p>
            <a:r>
              <a:rPr lang="en-US" dirty="0"/>
              <a:t>Example: Industry Switcher</a:t>
            </a:r>
          </a:p>
        </p:txBody>
      </p:sp>
      <p:sp>
        <p:nvSpPr>
          <p:cNvPr id="3" name="Content Placeholder 2">
            <a:extLst>
              <a:ext uri="{FF2B5EF4-FFF2-40B4-BE49-F238E27FC236}">
                <a16:creationId xmlns:a16="http://schemas.microsoft.com/office/drawing/2014/main" id="{6D0A87AC-341C-4F54-902B-DF85D0D31AFE}"/>
              </a:ext>
            </a:extLst>
          </p:cNvPr>
          <p:cNvSpPr>
            <a:spLocks noGrp="1"/>
          </p:cNvSpPr>
          <p:nvPr>
            <p:ph idx="1"/>
          </p:nvPr>
        </p:nvSpPr>
        <p:spPr>
          <a:xfrm>
            <a:off x="616527" y="1415113"/>
            <a:ext cx="6833929" cy="3228605"/>
          </a:xfrm>
        </p:spPr>
        <p:txBody>
          <a:bodyPr/>
          <a:lstStyle/>
          <a:p>
            <a:r>
              <a:rPr lang="en-US" dirty="0"/>
              <a:t>BA Applied Behavioral Science</a:t>
            </a:r>
          </a:p>
          <a:p>
            <a:r>
              <a:rPr lang="en-US" dirty="0"/>
              <a:t>BA Communications</a:t>
            </a:r>
          </a:p>
          <a:p>
            <a:r>
              <a:rPr lang="en-US" dirty="0"/>
              <a:t>BS Management</a:t>
            </a:r>
          </a:p>
          <a:p>
            <a:r>
              <a:rPr lang="en-US" dirty="0"/>
              <a:t>BS Health Care Leadership</a:t>
            </a:r>
          </a:p>
          <a:p>
            <a:r>
              <a:rPr lang="en-US" dirty="0"/>
              <a:t>BS Human Services</a:t>
            </a:r>
          </a:p>
        </p:txBody>
      </p:sp>
      <p:sp>
        <p:nvSpPr>
          <p:cNvPr id="4" name="Slide Number Placeholder 3">
            <a:extLst>
              <a:ext uri="{FF2B5EF4-FFF2-40B4-BE49-F238E27FC236}">
                <a16:creationId xmlns:a16="http://schemas.microsoft.com/office/drawing/2014/main" id="{B379D290-DC79-4440-847C-2709B0480C19}"/>
              </a:ext>
            </a:extLst>
          </p:cNvPr>
          <p:cNvSpPr>
            <a:spLocks noGrp="1"/>
          </p:cNvSpPr>
          <p:nvPr>
            <p:ph type="sldNum" sz="quarter" idx="11"/>
          </p:nvPr>
        </p:nvSpPr>
        <p:spPr/>
        <p:txBody>
          <a:bodyPr/>
          <a:lstStyle/>
          <a:p>
            <a:fld id="{907DF27B-57C8-407E-9267-7D7D55AAD6A3}" type="slidenum">
              <a:rPr lang="en-US" smtClean="0"/>
              <a:pPr/>
              <a:t>17</a:t>
            </a:fld>
            <a:endParaRPr lang="en-US" dirty="0"/>
          </a:p>
        </p:txBody>
      </p:sp>
    </p:spTree>
    <p:extLst>
      <p:ext uri="{BB962C8B-B14F-4D97-AF65-F5344CB8AC3E}">
        <p14:creationId xmlns:p14="http://schemas.microsoft.com/office/powerpoint/2010/main" val="759428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D047-8BD5-4AEE-A257-CF376D38D330}"/>
              </a:ext>
            </a:extLst>
          </p:cNvPr>
          <p:cNvSpPr>
            <a:spLocks noGrp="1"/>
          </p:cNvSpPr>
          <p:nvPr>
            <p:ph type="title"/>
          </p:nvPr>
        </p:nvSpPr>
        <p:spPr/>
        <p:txBody>
          <a:bodyPr/>
          <a:lstStyle/>
          <a:p>
            <a:r>
              <a:rPr lang="en-US" dirty="0"/>
              <a:t>Example: Industry Switcher</a:t>
            </a:r>
          </a:p>
        </p:txBody>
      </p:sp>
      <p:sp>
        <p:nvSpPr>
          <p:cNvPr id="3" name="Content Placeholder 2">
            <a:extLst>
              <a:ext uri="{FF2B5EF4-FFF2-40B4-BE49-F238E27FC236}">
                <a16:creationId xmlns:a16="http://schemas.microsoft.com/office/drawing/2014/main" id="{6D0A87AC-341C-4F54-902B-DF85D0D31AFE}"/>
              </a:ext>
            </a:extLst>
          </p:cNvPr>
          <p:cNvSpPr>
            <a:spLocks noGrp="1"/>
          </p:cNvSpPr>
          <p:nvPr>
            <p:ph idx="1"/>
          </p:nvPr>
        </p:nvSpPr>
        <p:spPr>
          <a:xfrm>
            <a:off x="457201" y="1415113"/>
            <a:ext cx="4745182" cy="3228605"/>
          </a:xfrm>
        </p:spPr>
        <p:txBody>
          <a:bodyPr/>
          <a:lstStyle/>
          <a:p>
            <a:r>
              <a:rPr lang="en-US" dirty="0"/>
              <a:t>Teachers</a:t>
            </a:r>
          </a:p>
          <a:p>
            <a:r>
              <a:rPr lang="en-US" dirty="0"/>
              <a:t>Professional AAS to BAAS</a:t>
            </a:r>
          </a:p>
        </p:txBody>
      </p:sp>
      <p:sp>
        <p:nvSpPr>
          <p:cNvPr id="4" name="Slide Number Placeholder 3">
            <a:extLst>
              <a:ext uri="{FF2B5EF4-FFF2-40B4-BE49-F238E27FC236}">
                <a16:creationId xmlns:a16="http://schemas.microsoft.com/office/drawing/2014/main" id="{B379D290-DC79-4440-847C-2709B0480C19}"/>
              </a:ext>
            </a:extLst>
          </p:cNvPr>
          <p:cNvSpPr>
            <a:spLocks noGrp="1"/>
          </p:cNvSpPr>
          <p:nvPr>
            <p:ph type="sldNum" sz="quarter" idx="11"/>
          </p:nvPr>
        </p:nvSpPr>
        <p:spPr/>
        <p:txBody>
          <a:bodyPr/>
          <a:lstStyle/>
          <a:p>
            <a:fld id="{907DF27B-57C8-407E-9267-7D7D55AAD6A3}" type="slidenum">
              <a:rPr lang="en-US" smtClean="0"/>
              <a:pPr/>
              <a:t>18</a:t>
            </a:fld>
            <a:endParaRPr lang="en-US" dirty="0"/>
          </a:p>
        </p:txBody>
      </p:sp>
      <p:pic>
        <p:nvPicPr>
          <p:cNvPr id="5" name="Content Placeholder 8" descr="A person holding a sign&#10;&#10;Description automatically generated">
            <a:extLst>
              <a:ext uri="{FF2B5EF4-FFF2-40B4-BE49-F238E27FC236}">
                <a16:creationId xmlns:a16="http://schemas.microsoft.com/office/drawing/2014/main" id="{BCB26A3C-5B56-48FB-B3EC-15F7468BA8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2382" y="970479"/>
            <a:ext cx="2896985" cy="3788973"/>
          </a:xfrm>
          <a:prstGeom prst="rect">
            <a:avLst/>
          </a:prstGeom>
        </p:spPr>
      </p:pic>
    </p:spTree>
    <p:extLst>
      <p:ext uri="{BB962C8B-B14F-4D97-AF65-F5344CB8AC3E}">
        <p14:creationId xmlns:p14="http://schemas.microsoft.com/office/powerpoint/2010/main" val="1825197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D047-8BD5-4AEE-A257-CF376D38D330}"/>
              </a:ext>
            </a:extLst>
          </p:cNvPr>
          <p:cNvSpPr>
            <a:spLocks noGrp="1"/>
          </p:cNvSpPr>
          <p:nvPr>
            <p:ph type="title"/>
          </p:nvPr>
        </p:nvSpPr>
        <p:spPr/>
        <p:txBody>
          <a:bodyPr/>
          <a:lstStyle/>
          <a:p>
            <a:r>
              <a:rPr lang="en-US" dirty="0"/>
              <a:t>Example: Academic Wanderers</a:t>
            </a:r>
          </a:p>
        </p:txBody>
      </p:sp>
      <p:sp>
        <p:nvSpPr>
          <p:cNvPr id="3" name="Content Placeholder 2">
            <a:extLst>
              <a:ext uri="{FF2B5EF4-FFF2-40B4-BE49-F238E27FC236}">
                <a16:creationId xmlns:a16="http://schemas.microsoft.com/office/drawing/2014/main" id="{6D0A87AC-341C-4F54-902B-DF85D0D31AFE}"/>
              </a:ext>
            </a:extLst>
          </p:cNvPr>
          <p:cNvSpPr>
            <a:spLocks noGrp="1"/>
          </p:cNvSpPr>
          <p:nvPr>
            <p:ph idx="1"/>
          </p:nvPr>
        </p:nvSpPr>
        <p:spPr>
          <a:xfrm>
            <a:off x="519545" y="1415113"/>
            <a:ext cx="6930911" cy="3228605"/>
          </a:xfrm>
        </p:spPr>
        <p:txBody>
          <a:bodyPr/>
          <a:lstStyle/>
          <a:p>
            <a:r>
              <a:rPr lang="en-US" dirty="0"/>
              <a:t>Attracting students to disciplines</a:t>
            </a:r>
          </a:p>
          <a:p>
            <a:r>
              <a:rPr lang="en-US" dirty="0"/>
              <a:t>Acknowledging learning/experience as credit to help cement interest</a:t>
            </a:r>
          </a:p>
          <a:p>
            <a:endParaRPr lang="en-US" dirty="0"/>
          </a:p>
        </p:txBody>
      </p:sp>
      <p:sp>
        <p:nvSpPr>
          <p:cNvPr id="4" name="Slide Number Placeholder 3">
            <a:extLst>
              <a:ext uri="{FF2B5EF4-FFF2-40B4-BE49-F238E27FC236}">
                <a16:creationId xmlns:a16="http://schemas.microsoft.com/office/drawing/2014/main" id="{B379D290-DC79-4440-847C-2709B0480C19}"/>
              </a:ext>
            </a:extLst>
          </p:cNvPr>
          <p:cNvSpPr>
            <a:spLocks noGrp="1"/>
          </p:cNvSpPr>
          <p:nvPr>
            <p:ph type="sldNum" sz="quarter" idx="11"/>
          </p:nvPr>
        </p:nvSpPr>
        <p:spPr/>
        <p:txBody>
          <a:bodyPr/>
          <a:lstStyle/>
          <a:p>
            <a:fld id="{907DF27B-57C8-407E-9267-7D7D55AAD6A3}" type="slidenum">
              <a:rPr lang="en-US" smtClean="0"/>
              <a:pPr/>
              <a:t>19</a:t>
            </a:fld>
            <a:endParaRPr lang="en-US" dirty="0"/>
          </a:p>
        </p:txBody>
      </p:sp>
    </p:spTree>
    <p:extLst>
      <p:ext uri="{BB962C8B-B14F-4D97-AF65-F5344CB8AC3E}">
        <p14:creationId xmlns:p14="http://schemas.microsoft.com/office/powerpoint/2010/main" val="1793541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16" y="457199"/>
            <a:ext cx="4342570" cy="1200329"/>
          </a:xfrm>
        </p:spPr>
        <p:txBody>
          <a:bodyPr/>
          <a:lstStyle/>
          <a:p>
            <a:r>
              <a:rPr lang="en-US" dirty="0"/>
              <a:t>The Hidden Higher Education Market</a:t>
            </a:r>
          </a:p>
        </p:txBody>
      </p:sp>
      <p:sp>
        <p:nvSpPr>
          <p:cNvPr id="3" name="Text Placeholder 2"/>
          <p:cNvSpPr>
            <a:spLocks noGrp="1"/>
          </p:cNvSpPr>
          <p:nvPr>
            <p:ph type="body" sz="quarter" idx="10"/>
          </p:nvPr>
        </p:nvSpPr>
        <p:spPr/>
        <p:txBody>
          <a:bodyPr/>
          <a:lstStyle/>
          <a:p>
            <a:r>
              <a:rPr lang="en-US" dirty="0"/>
              <a:t>Many more adults than high school grads</a:t>
            </a:r>
          </a:p>
        </p:txBody>
      </p:sp>
      <p:sp>
        <p:nvSpPr>
          <p:cNvPr id="5" name="Slide Number Placeholder 4"/>
          <p:cNvSpPr>
            <a:spLocks noGrp="1"/>
          </p:cNvSpPr>
          <p:nvPr>
            <p:ph type="sldNum" sz="quarter" idx="13"/>
          </p:nvPr>
        </p:nvSpPr>
        <p:spPr/>
        <p:txBody>
          <a:bodyPr/>
          <a:lstStyle/>
          <a:p>
            <a:fld id="{907DF27B-57C8-407E-9267-7D7D55AAD6A3}" type="slidenum">
              <a:rPr lang="en-US" smtClean="0"/>
              <a:pPr/>
              <a:t>2</a:t>
            </a:fld>
            <a:endParaRPr lang="en-US" dirty="0"/>
          </a:p>
        </p:txBody>
      </p:sp>
      <p:graphicFrame>
        <p:nvGraphicFramePr>
          <p:cNvPr id="6" name="Content Placeholder 7"/>
          <p:cNvGraphicFramePr>
            <a:graphicFrameLocks/>
          </p:cNvGraphicFramePr>
          <p:nvPr>
            <p:extLst>
              <p:ext uri="{D42A27DB-BD31-4B8C-83A1-F6EECF244321}">
                <p14:modId xmlns:p14="http://schemas.microsoft.com/office/powerpoint/2010/main" val="1961897845"/>
              </p:ext>
            </p:extLst>
          </p:nvPr>
        </p:nvGraphicFramePr>
        <p:xfrm>
          <a:off x="4703886" y="995164"/>
          <a:ext cx="4483423" cy="34480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08996" y="3585438"/>
            <a:ext cx="4549267" cy="978729"/>
          </a:xfrm>
          <a:prstGeom prst="rect">
            <a:avLst/>
          </a:prstGeom>
          <a:noFill/>
        </p:spPr>
        <p:txBody>
          <a:bodyPr wrap="square" rtlCol="0">
            <a:spAutoFit/>
          </a:bodyPr>
          <a:lstStyle/>
          <a:p>
            <a:pPr>
              <a:buNone/>
            </a:pPr>
            <a:r>
              <a:rPr lang="en-US" sz="900" dirty="0">
                <a:solidFill>
                  <a:schemeClr val="bg1"/>
                </a:solidFill>
              </a:rPr>
              <a:t>Source for High School Graduates: National Center for Education Statistics. 2012-2013 school year. </a:t>
            </a:r>
            <a:r>
              <a:rPr lang="en-US" sz="900" dirty="0">
                <a:solidFill>
                  <a:schemeClr val="bg1"/>
                </a:solidFill>
                <a:hlinkClick r:id="rId4"/>
              </a:rPr>
              <a:t>https://nces.ed.gov/programs/projections/projections2021/tables.asp</a:t>
            </a:r>
            <a:endParaRPr lang="en-US" sz="900" dirty="0">
              <a:solidFill>
                <a:schemeClr val="bg1"/>
              </a:solidFill>
            </a:endParaRPr>
          </a:p>
          <a:p>
            <a:pPr>
              <a:buNone/>
            </a:pPr>
            <a:endParaRPr lang="en-US" sz="900" dirty="0">
              <a:solidFill>
                <a:schemeClr val="bg1"/>
              </a:solidFill>
            </a:endParaRPr>
          </a:p>
          <a:p>
            <a:pPr>
              <a:buNone/>
            </a:pPr>
            <a:r>
              <a:rPr lang="en-US" sz="900" dirty="0">
                <a:solidFill>
                  <a:schemeClr val="bg1"/>
                </a:solidFill>
              </a:rPr>
              <a:t>Source for Adults with some college and no degree: National Student Clearinghouse. </a:t>
            </a:r>
            <a:r>
              <a:rPr lang="en-US" sz="900" dirty="0">
                <a:hlinkClick r:id="rId5"/>
              </a:rPr>
              <a:t>https://nscresearchcenter.org/some-college-no-degree-2019/</a:t>
            </a:r>
            <a:endParaRPr lang="en-US" sz="900" dirty="0">
              <a:solidFill>
                <a:schemeClr val="bg1"/>
              </a:solidFill>
            </a:endParaRPr>
          </a:p>
        </p:txBody>
      </p:sp>
    </p:spTree>
    <p:extLst>
      <p:ext uri="{BB962C8B-B14F-4D97-AF65-F5344CB8AC3E}">
        <p14:creationId xmlns:p14="http://schemas.microsoft.com/office/powerpoint/2010/main" val="107536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D047-8BD5-4AEE-A257-CF376D38D330}"/>
              </a:ext>
            </a:extLst>
          </p:cNvPr>
          <p:cNvSpPr>
            <a:spLocks noGrp="1"/>
          </p:cNvSpPr>
          <p:nvPr>
            <p:ph type="title"/>
          </p:nvPr>
        </p:nvSpPr>
        <p:spPr/>
        <p:txBody>
          <a:bodyPr/>
          <a:lstStyle/>
          <a:p>
            <a:r>
              <a:rPr lang="en-US" dirty="0"/>
              <a:t>Example: Academic Wanderers</a:t>
            </a:r>
          </a:p>
        </p:txBody>
      </p:sp>
      <p:sp>
        <p:nvSpPr>
          <p:cNvPr id="3" name="Content Placeholder 2">
            <a:extLst>
              <a:ext uri="{FF2B5EF4-FFF2-40B4-BE49-F238E27FC236}">
                <a16:creationId xmlns:a16="http://schemas.microsoft.com/office/drawing/2014/main" id="{6D0A87AC-341C-4F54-902B-DF85D0D31AFE}"/>
              </a:ext>
            </a:extLst>
          </p:cNvPr>
          <p:cNvSpPr>
            <a:spLocks noGrp="1"/>
          </p:cNvSpPr>
          <p:nvPr>
            <p:ph idx="1"/>
          </p:nvPr>
        </p:nvSpPr>
        <p:spPr>
          <a:xfrm>
            <a:off x="568036" y="1415113"/>
            <a:ext cx="5555674" cy="3228605"/>
          </a:xfrm>
        </p:spPr>
        <p:txBody>
          <a:bodyPr/>
          <a:lstStyle/>
          <a:p>
            <a:r>
              <a:rPr lang="en-US" dirty="0"/>
              <a:t>Older / Retired or Unemployed</a:t>
            </a:r>
          </a:p>
          <a:p>
            <a:r>
              <a:rPr lang="en-US" dirty="0"/>
              <a:t>Personal goal</a:t>
            </a:r>
          </a:p>
          <a:p>
            <a:endParaRPr lang="en-US" dirty="0"/>
          </a:p>
        </p:txBody>
      </p:sp>
      <p:sp>
        <p:nvSpPr>
          <p:cNvPr id="4" name="Slide Number Placeholder 3">
            <a:extLst>
              <a:ext uri="{FF2B5EF4-FFF2-40B4-BE49-F238E27FC236}">
                <a16:creationId xmlns:a16="http://schemas.microsoft.com/office/drawing/2014/main" id="{B379D290-DC79-4440-847C-2709B0480C19}"/>
              </a:ext>
            </a:extLst>
          </p:cNvPr>
          <p:cNvSpPr>
            <a:spLocks noGrp="1"/>
          </p:cNvSpPr>
          <p:nvPr>
            <p:ph type="sldNum" sz="quarter" idx="11"/>
          </p:nvPr>
        </p:nvSpPr>
        <p:spPr/>
        <p:txBody>
          <a:bodyPr/>
          <a:lstStyle/>
          <a:p>
            <a:fld id="{907DF27B-57C8-407E-9267-7D7D55AAD6A3}" type="slidenum">
              <a:rPr lang="en-US" smtClean="0"/>
              <a:pPr/>
              <a:t>20</a:t>
            </a:fld>
            <a:endParaRPr lang="en-US" dirty="0"/>
          </a:p>
        </p:txBody>
      </p:sp>
      <p:pic>
        <p:nvPicPr>
          <p:cNvPr id="5" name="Content Placeholder 8">
            <a:extLst>
              <a:ext uri="{FF2B5EF4-FFF2-40B4-BE49-F238E27FC236}">
                <a16:creationId xmlns:a16="http://schemas.microsoft.com/office/drawing/2014/main" id="{B9827B5B-C581-408A-B006-52B08B2E08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18140" y="1244105"/>
            <a:ext cx="2760099" cy="3528222"/>
          </a:xfrm>
          <a:prstGeom prst="rect">
            <a:avLst/>
          </a:prstGeom>
        </p:spPr>
      </p:pic>
    </p:spTree>
    <p:extLst>
      <p:ext uri="{BB962C8B-B14F-4D97-AF65-F5344CB8AC3E}">
        <p14:creationId xmlns:p14="http://schemas.microsoft.com/office/powerpoint/2010/main" val="1129369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16" y="457199"/>
            <a:ext cx="4342570" cy="646331"/>
          </a:xfrm>
        </p:spPr>
        <p:txBody>
          <a:bodyPr/>
          <a:lstStyle/>
          <a:p>
            <a:r>
              <a:rPr lang="en-US" dirty="0"/>
              <a:t>Ideas and Solutions</a:t>
            </a:r>
          </a:p>
        </p:txBody>
      </p:sp>
      <p:sp>
        <p:nvSpPr>
          <p:cNvPr id="3" name="Content Placeholder 2"/>
          <p:cNvSpPr>
            <a:spLocks noGrp="1"/>
          </p:cNvSpPr>
          <p:nvPr>
            <p:ph type="body" sz="quarter" idx="10"/>
          </p:nvPr>
        </p:nvSpPr>
        <p:spPr>
          <a:xfrm>
            <a:off x="370841" y="1103530"/>
            <a:ext cx="4253914" cy="3330721"/>
          </a:xfrm>
        </p:spPr>
        <p:txBody>
          <a:bodyPr>
            <a:normAutofit fontScale="55000" lnSpcReduction="20000"/>
          </a:bodyPr>
          <a:lstStyle/>
          <a:p>
            <a:pPr marL="0" indent="0">
              <a:buNone/>
            </a:pPr>
            <a:endParaRPr lang="en-US" sz="2600" dirty="0"/>
          </a:p>
          <a:p>
            <a:r>
              <a:rPr lang="en-US" sz="2600" dirty="0"/>
              <a:t>Improved marketing aesthetics </a:t>
            </a:r>
          </a:p>
          <a:p>
            <a:r>
              <a:rPr lang="en-US" sz="2600" dirty="0"/>
              <a:t>Customize marketing messages and materials for specific audiences</a:t>
            </a:r>
          </a:p>
          <a:p>
            <a:pPr lvl="1"/>
            <a:r>
              <a:rPr lang="en-US" dirty="0"/>
              <a:t>Created program specific marketing pieces to be shared with students and faculty</a:t>
            </a:r>
          </a:p>
          <a:p>
            <a:pPr lvl="1"/>
            <a:r>
              <a:rPr lang="en-US" dirty="0"/>
              <a:t>Customized emails per student programs</a:t>
            </a:r>
          </a:p>
          <a:p>
            <a:pPr lvl="1"/>
            <a:r>
              <a:rPr lang="en-US" dirty="0"/>
              <a:t>Created roadshow information for college and department meetings</a:t>
            </a:r>
          </a:p>
          <a:p>
            <a:r>
              <a:rPr lang="en-US" sz="2600" dirty="0"/>
              <a:t>Centralized PLA details on the website</a:t>
            </a:r>
          </a:p>
          <a:p>
            <a:r>
              <a:rPr lang="en-US" sz="2600" dirty="0"/>
              <a:t>Introduced new media (video)</a:t>
            </a:r>
          </a:p>
          <a:p>
            <a:r>
              <a:rPr lang="en-US" sz="2600" dirty="0"/>
              <a:t>Use of data/statistics</a:t>
            </a:r>
          </a:p>
          <a:p>
            <a:pPr lvl="1"/>
            <a:r>
              <a:rPr lang="en-US" dirty="0"/>
              <a:t>Emails and announcement</a:t>
            </a:r>
          </a:p>
          <a:p>
            <a:pPr lvl="1"/>
            <a:r>
              <a:rPr lang="en-US" dirty="0"/>
              <a:t>Faculty/Program meetings</a:t>
            </a:r>
          </a:p>
          <a:p>
            <a:pPr lvl="1"/>
            <a:r>
              <a:rPr lang="en-US" dirty="0"/>
              <a:t>Class visits </a:t>
            </a:r>
          </a:p>
          <a:p>
            <a:pPr lvl="1"/>
            <a:endParaRPr lang="en-US" dirty="0"/>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7650" r="7650"/>
          <a:stretch>
            <a:fillRect/>
          </a:stretch>
        </p:blipFill>
        <p:spPr/>
      </p:pic>
    </p:spTree>
    <p:extLst>
      <p:ext uri="{BB962C8B-B14F-4D97-AF65-F5344CB8AC3E}">
        <p14:creationId xmlns:p14="http://schemas.microsoft.com/office/powerpoint/2010/main" val="4051067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1316" y="457199"/>
            <a:ext cx="4342570" cy="1200329"/>
          </a:xfrm>
        </p:spPr>
        <p:txBody>
          <a:bodyPr/>
          <a:lstStyle/>
          <a:p>
            <a:r>
              <a:rPr lang="en-US" dirty="0"/>
              <a:t>Targeting the Market</a:t>
            </a:r>
          </a:p>
        </p:txBody>
      </p:sp>
      <p:sp>
        <p:nvSpPr>
          <p:cNvPr id="6" name="Text Placeholder 5"/>
          <p:cNvSpPr>
            <a:spLocks noGrp="1"/>
          </p:cNvSpPr>
          <p:nvPr>
            <p:ph type="body" sz="quarter" idx="10"/>
          </p:nvPr>
        </p:nvSpPr>
        <p:spPr>
          <a:xfrm>
            <a:off x="370841" y="1657528"/>
            <a:ext cx="4253914" cy="2785686"/>
          </a:xfrm>
        </p:spPr>
        <p:txBody>
          <a:bodyPr>
            <a:normAutofit/>
          </a:bodyPr>
          <a:lstStyle/>
          <a:p>
            <a:r>
              <a:rPr lang="en-US" dirty="0"/>
              <a:t>How Do We Choose Who to Target?</a:t>
            </a:r>
          </a:p>
          <a:p>
            <a:pPr lvl="1"/>
            <a:r>
              <a:rPr lang="en-US" dirty="0"/>
              <a:t>Location</a:t>
            </a:r>
          </a:p>
          <a:p>
            <a:pPr lvl="1"/>
            <a:r>
              <a:rPr lang="en-US" dirty="0"/>
              <a:t>College Mission</a:t>
            </a:r>
          </a:p>
          <a:p>
            <a:pPr lvl="1"/>
            <a:r>
              <a:rPr lang="en-US" dirty="0"/>
              <a:t>Good fit for PLA</a:t>
            </a:r>
          </a:p>
          <a:p>
            <a:pPr lvl="1"/>
            <a:r>
              <a:rPr lang="en-US" dirty="0"/>
              <a:t>Industry Sectors</a:t>
            </a:r>
          </a:p>
          <a:p>
            <a:endParaRPr lang="en-US" dirty="0"/>
          </a:p>
          <a:p>
            <a:endParaRPr lang="en-US" dirty="0"/>
          </a:p>
        </p:txBody>
      </p:sp>
      <p:sp>
        <p:nvSpPr>
          <p:cNvPr id="4" name="Slide Number Placeholder 3"/>
          <p:cNvSpPr>
            <a:spLocks noGrp="1"/>
          </p:cNvSpPr>
          <p:nvPr>
            <p:ph type="sldNum" sz="quarter" idx="13"/>
          </p:nvPr>
        </p:nvSpPr>
        <p:spPr/>
        <p:txBody>
          <a:bodyPr/>
          <a:lstStyle/>
          <a:p>
            <a:fld id="{907DF27B-57C8-407E-9267-7D7D55AAD6A3}" type="slidenum">
              <a:rPr lang="en-US" smtClean="0"/>
              <a:pPr/>
              <a:t>22</a:t>
            </a:fld>
            <a:endParaRPr lang="en-US" dirty="0"/>
          </a:p>
        </p:txBody>
      </p:sp>
      <p:pic>
        <p:nvPicPr>
          <p:cNvPr id="7" name="Picture 2" descr="http://ablebrains.typepad.com/.a/6a00d8341ca86d53ef01348250eaa2970c-800wi"/>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3520" r="352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170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pPr eaLnBrk="1" hangingPunct="1">
              <a:defRPr/>
            </a:pPr>
            <a:r>
              <a:rPr lang="en-US" altLang="en-US" dirty="0"/>
              <a:t>Establishing a Niche</a:t>
            </a:r>
          </a:p>
        </p:txBody>
      </p:sp>
      <p:sp>
        <p:nvSpPr>
          <p:cNvPr id="25603" name="Rectangle 3"/>
          <p:cNvSpPr>
            <a:spLocks noGrp="1" noChangeArrowheads="1"/>
          </p:cNvSpPr>
          <p:nvPr>
            <p:ph type="body" idx="1"/>
          </p:nvPr>
        </p:nvSpPr>
        <p:spPr>
          <a:xfrm>
            <a:off x="3424518" y="1440477"/>
            <a:ext cx="5298141" cy="2591396"/>
          </a:xfrm>
        </p:spPr>
        <p:txBody>
          <a:bodyPr>
            <a:normAutofit/>
          </a:bodyPr>
          <a:lstStyle/>
          <a:p>
            <a:pPr marL="0" indent="0">
              <a:lnSpc>
                <a:spcPct val="90000"/>
              </a:lnSpc>
              <a:buNone/>
            </a:pPr>
            <a:r>
              <a:rPr lang="en-US" altLang="en-US" dirty="0"/>
              <a:t>What do we do better than them?</a:t>
            </a:r>
          </a:p>
          <a:p>
            <a:pPr marL="0" indent="0">
              <a:lnSpc>
                <a:spcPct val="90000"/>
              </a:lnSpc>
              <a:buNone/>
            </a:pPr>
            <a:r>
              <a:rPr lang="en-US" altLang="en-US" dirty="0"/>
              <a:t>What do we have that they don’t?</a:t>
            </a:r>
          </a:p>
          <a:p>
            <a:pPr marL="0" indent="0">
              <a:lnSpc>
                <a:spcPct val="90000"/>
              </a:lnSpc>
              <a:buNone/>
            </a:pPr>
            <a:r>
              <a:rPr lang="en-US" altLang="en-US" dirty="0"/>
              <a:t>Now put that in the context of what adults are looking for.</a:t>
            </a:r>
          </a:p>
          <a:p>
            <a:pPr marL="0" indent="0">
              <a:lnSpc>
                <a:spcPct val="90000"/>
              </a:lnSpc>
              <a:buNone/>
            </a:pPr>
            <a:endParaRPr lang="en-US" altLang="en-US" dirty="0"/>
          </a:p>
          <a:p>
            <a:pPr marL="0" indent="0">
              <a:lnSpc>
                <a:spcPct val="90000"/>
              </a:lnSpc>
              <a:buNone/>
            </a:pPr>
            <a:r>
              <a:rPr lang="en-US" altLang="en-US" dirty="0"/>
              <a:t>			</a:t>
            </a:r>
            <a:endParaRPr lang="en-US" altLang="en-US" dirty="0">
              <a:solidFill>
                <a:schemeClr val="tx1"/>
              </a:solidFill>
            </a:endParaRPr>
          </a:p>
        </p:txBody>
      </p:sp>
      <p:sp>
        <p:nvSpPr>
          <p:cNvPr id="3" name="AutoShape 4" descr="data:image/jpeg;base64,/9j/4AAQSkZJRgABAQAAAQABAAD/2wCEAAkGBxQTEhUSExQUFBUWFBcYFxYWGBocIBccGhwYGhwcHxwYHygkHR4lHBUYIzEhJSkrLi8uFx8zODMsNygtLisBCgoKDg0OGxAQGCwkHyQsLC83Ny0sLyw3Kzc0NzcwLyw0LTc0LCssLC8sMC8sLy4sLCw0LCwsLywsLCssLCw0LP/AABEIAMkA+gMBIgACEQEDEQH/xAAcAAEAAgMBAQEAAAAAAAAAAAAABQYDBAcCAQj/xABDEAACAQMCAwUFBAYIBgMAAAABAgMABBESIQUGMRMiQVFhBzJxgZEUQqHBI1KSsdHwFVNicoKiwuEIJDNDstJjo+L/xAAaAQEAAwEBAQAAAAAAAAAAAAAAAQIEAwUG/8QALxEBAAICAAUACQIHAAAAAAAAAAECAxEEEiExQQUTIjJRYXGRsaHRFCOBkuHw8f/aAAwDAQACEQMRAD8A7jSlKBSlKBSlKBSlKBSlKBSlKBSlKBSlKBSlKBSlKBSo7jHHLe1VWuJkiDHSuo7sfIDqflWaDicTyvCkiNLGFLxgjUoYZBI9RQbdKUoFKUoFKUoFKUoFKUoFKUoFKUoFKUoFKUoFKVocb4ottC87q7JGpZ9ABIVQSzYJGwAJoN+lV08yuI/tJtnW12JkZgrhD/3DERkJjvbkMB93wqflBIIUgHBwSM4PgcZGfhmg1rDiUczSqhJMMvZSAgjDaVfx6jS671uVBcInmW6lt5pBLiGKVWEYT3mlRhgE59xfHxpzTIf+WiyVjnuRHKykqQvZyOF1D3dboieffwNzQTXaDzHXHXxNQnNN3JB2M4mKRLNEkqEJpZZHCFmZhlQusNkEe7WG+5YsIlWYww2/YOsgkRVjK6WDYyBupxgjxz54r3z5Oi8PndyoATUoYga2Uh0QA9WYqAF8ScUGe35kiZkGiZFkYLHI8TKjkgkDJ3XIG2oDOwG5GdnjfEjCi6E7SSRxHEmdIZjk7tg6VCqzE4OynAJwDE81Xqy2QkhEkuZYXTsY3kJMcqPjCA4B7MjUcDfrW1x/hCX0CBkXKusqLPHqGpc910PgQSCOoznqKCNv+ZXte/PPZSLqAeKMlJEB6ldTt2pHXTpUkDbfY24Gq5b210oCRW1nanGGkVy4X+4gjTV/iK/PpVijGAATk4GSfH12oOJe0qOP7dxH7YQGawU8OZ8hQUAaQKegkLg+u/rUvwXicd7xexuLPDFLEm9dRth0GiNj0Lh/Drt6bWL2i8W0tb2SWUd7NclyiTaezURgFmYsD5jp5HfpnV4Bwzi8bIunhdpbh1LRQI5JGRqHTSCRtnNB0ClKUClKUClKUClKUClKUClKUClKUClKUClKUCtLjSqbeVXDMrRupVVLEhgRgKoJPXyrdpQVWNZLnhJikhl7V7UQyRsAhLtGFcjWR3csd/Q1P8PeUwqZUVJdPeXVqAPTqMZB6/OsHGuOwWqa55FQeXifQDxNUe959uZzpsoNCnpJMDk+oiAyfnigsrcGu2n+0PdQxkRNGBFAejMrbmSRgxBTY6R7zbHO0hdGAw9lcyJKCAG7TT3sb5wMAHO+3TFc+PAL643ubqUg/dDCMD4CLvftGs8Ps9t+r98+ZXJ+rs2anSNrFawcORwxmaUqQVE9xNMEI6FVldgp9QPAVYUv4mGQ6kfz51SByRbfqH9mP/0pHyZCh1Rkxt5hV/06T+NTyo26BHIGGQQR6HNe6ptvbzR9NE3xLq37RLH/ADCtlePtGcMrr/Zk3+ki9f8AMajSdrTWhxy4mjgd7aITzDGiNnCBtwD3j0wuT8qcN4vHNspww6oeu3X4j4fPFb9QlyvmHh3GLrRLN/R1j2La459bmSInYgP7uGGxUjBrPxfhN7FC1xfcbkjhAGo21uFxnodS5bByN8CrD7TuBS3lg8cABlR0lRD0cxnOnfzGfniq1xvnKa8s5LKLht4LqeNoXSSMrHEXBVmMh2Kjcg4GdulB0y0mV0V0YOrKGVh0YEZB+YrLUVyrwo2tnb2zNqMUSIWHiQN8emalaBSlKBSlKBSlKBSlKBSlKBWrxS6MUMkqxtKyRswjT3nKgkKPU4xVd9o3Hriyghlt1jctcxxssmcEPkDce73tO++2airS7vbPidvbXV2LqK9jmIzEsfZyRgMQmn7pDdDQWzljir3NrFcSQvbu65aKTqu5HiBscZGQNiNqhfaJdCXhl4LefEkcWvVDJ3l0EORlDkZCkfM1Qrni8rcK7CWeUIvGGtLuZmYssOtmOXJyB3kXPTG1X+Dlfh9urQ28cUMlzbvEoVt5V05zgnvY66vx3oPFl7QrH/l4pJwJJUi8GKhnUMFZwNKsc5wT41scx82mGdbS2tpby5MfaMkZVVjTOAXdjhcnoPT4ZoVhapLykdKhWjjdzgYIeKUsW+PdrJxvhXaTxcSktbm7tbuzgLLbSOrxuFBGpFZS6lW89jn5h0DlPmpLztYzG8FxAwWaCTGU1bqQVOGUjof9sxvNXOPZkw2wDyn733UB+8ceHl4nwwO8KPacT7NporWwWxMmlQWyZinUmQZPVtguSTg5263Hlrl0RgO+8h3JO5BPiT4t6+HQesxCJlEcL5VaV+3umZ3O/e6jPgAdkH4+eDvVzseGBBhFCjxx4/E9T869315DbKGlbAJwNicnr4CvHBePxXLOsYYaADlgBnJI239KnmrE631dIwZZpOSKzyx58N5LQCsohHlWSlWcXjsx5V4KrnG2fKofnaMm0cqSCrK2xxtkA9PQ1SeULjReRH9YlD/iH8cVwvm5bRXT0uG9Heu4e2aLdt9NfCNumPag1hlsu6RgEHqDuDW6BXtq7S81SOLcvN79uxjddwM9COmk/kfkRW7yhzaZnNpcjRcqDjwEoHUj+0PEfP0EzxG+gj2kkRG8id/pVS5s4OLhBcW7DtYzqSRCOq+II8R5eIyPKq7iekL8lojmmJ0mgeKNd3S/8ulr2J+zSblhKQNJYZ3AOrIwPDFU/ikkiMyXvMSRMD3ordY0ZfTYlx86vnKPHPtlqJD3ZBlJVH3XGx+R2I+Ncr5S4zwqxaa1uYRc3kdxKGmWAytMdZ/WGVYdCOmQSCc1A6P7Or23ktmW2uprxY5WDSzkltRAbGSoyO8MVaqrnKXMYuy4W0ubZEA0meIRh85HdGfDA6+dWOgUpSgUpSgUpSgUpSgUpSgrXtE5fkvrCS2hZVlLRsjOSACjqxJIBPuhvDxrPxzl83E1nPrEb2spkOF1awylWXqMZz136dK+cpc3W/EBKbcv+hk0MHXB9CNzscHHjt0qfoK/w7lGCIXakGWO8meaWN8Fcv7wAA6HGd61uXPZ7w+yl7e3g0ybgMzO5UEEHTrJxsSM9aguBc73MnHLjhsqxLFGknZ6VYMcaGUsSxydDHoBXQ4pVYZVgwzjIIO/yoMVnZRxLoiRI1yTpRQBknJOB4k1oc08YFrbPL973UHmx6fx+Va9rznYyXH2RLhGm1MunfBZfeUNjSWHkDmqx7RpjLdW9qvQd8j1J0j6bH50Hjkng5Ym4k3dmJyfFvE/LoPnV+hiwKp95zELRvs6RZKBRqY4GCAc4G56+lQnGOZp5JWKSOiBiECEjYdCcdSetUvnrXo9Dh/RWfNqe0TG9yuPOPC3uIkWMAssgO5AGNLA7n4io7lDhRt5m1TQszIR2aNk7EHPy/OsN1xBrnhbu3voyhj54Zd/mG/fUDydLpvIvUsv1VvzxXG1q+sidd9N+HBl/g8mOba5ebprvrr3/wAOgcb43HbKC+SW91V6n+A9aq78/PnaBcernP1xUVzrcF7tweiBVH0BP4sazJy6psPtIZu0ALEbY0hiCMYznAz1pfLe1pivhfh+B4XFhpfPG5vr4+ey1R8TS9tJgmQ3ZsGQ9QcEj4g461ze0n0Oj/qurfQg/lUvyXeaLtFztIChHnkZH4gfWoi6h0yOn6rsv0JH5VyyXm0Rby3cJw1cGTJij3Z1Mf13E/hs39+88jSOxJJOBn3R4AeWKunJnG2eGRZCWaFdQJ6lcHr54I/EVH8fsY/6Ot5UVVKhMkAZOoYOfPvYNaHJD/pnT+shdfnjI/camu6ZO/dx4iMXEcJbVdck/bXf9EXbQvczhcjXKxJY+eCSfwNSXApHtbswvsC2h/LJ91h9R8jUNY3TRSJIuNSHIz0+Bx4Vm4lfvPIZG0hyB7gx0GBtk7/wrnW0Vjfnbbmw2yzOOdermuvpP/Fn4IPsnFXhG0d1HqA8nT/bI+Qq+JGBnAAycnAxk+fxqgczS/8AMcOuOhMqg/BgCR+Jq6cavTDbzTKutooncJnGoqpYLnwzjGa9KXxGtdJb1VXj3PUFrfW9g8czSXBXDIuVXU2kZyd9wc4zgVzG89snEZLf7VBaQxwxyiOR3JcFm3VQNSnpnJx4jpW57ROeblP6KuoJOxjuYg7qFQ4wYyw1MuRs+NiKgdrJrmfP3PF1Z8Us7ZOzFvOYtZK5bvSaG7xOAMY8POqpz9xGS+47Hw2S4ktrUaV7raQxMfaavIsxIQZ6eXXOl7deGJBHwxUcyokc0OskEkRmPqRtq3I+INB3DhXMlpcu8dvcQyunvKjgkDOM7dRnxFVji/tTtYXlWOK5uVgOJ5YI9UcW+N3JA6/L1rnXB7GOz5n7CBeziljxGATsJIA3j/aBqtcLtHsZ57PiEXEWRiR2VtIyrMdxlhjEisMYIP18A/TPBeKxXUCXEDB45BlW/AgjwIIII8CDW7VU9mFt2fD41+zNaDXIVhdmYqpYlSS5JyRuem5Owq10ClKUFc5z5zt+GpG04kPaMVQIuckYzkkgDr4+RqC4R7VILjiIsFicK2RFOTtIRk7Lj3CFOGzv5VG/8RFlr4akn9VcIfkwZf3kVRePOIrnl68XAU2toh+MTKH/AAkx8qDoHIHMyNxK/sltoLVYmkYmMbyMr6S7H1Ug9PGobgnNF9fw33EYZ5EFtKvYWiIhV0XvMjjSWZnXbIOQTt4CtWFew5ukQ+7cowPweHV/5x4r1/w+O0E9/YyYEiMpx6oWRiB5ZK/UUEZz9A68xQBC0JvIoVYjZlWbML4Pg2AQD4EVk9mEr2VzxmyRm/RxTNGCfGEuob4lWU/SsPtN4g7ScK4lIArLJIjlQQD2E+xGSdiNR6+NSMS9jzbIhH6O6RgfVZIA34umKCmcElkn4XDBawTyXdvf9sjxxMyhSoO7jYHUBt/Zrq9nM03FdTqVYRxsVPVSYgSp9Qw/Cq5yLFc8FubyzmtbqaKUZgkgiZw5GQu4wBqVhnOMEb7b1KcsW8ltxCCGckytaxa2Jzlwmhtz1wwIzUx3RLZ55jxdn+1Gh/DT/ppzDwuOO3tpYxjWg1nJOolQ2d/nW57RosSxN+tGR+yf/wB194h+k4VC3jG4H0LJ+YrHasc14fVYMtow8PaJ6b5Z+0x+YeOVu/aXkXjo1D9lvzUVXuFT6Jon8pEPyyM/hU97P5P08kZ6PER9CPyJqsSIVJXxUkfMHH5VztPs1lqxV/n5qT51P3jU/hMc4x4vJvUqfqq1buSGD2QRgCAzoQfEE5x9Gqt88Jl4Zx0lhU59Rv8AuYVI+zm9A7WIkA5DjPj4N9ML9a6451mn5sHFxOT0dWY711+nSVl7W2h8YI/hoB/DeufcywabubyLah/iAb8zURdgdo+jGNbaceWTj8Ks3PUWmZG/WhQ/MZB/Kq5MnPXt2duE4X+Fz19qZ5onv8tSkrP9Lwl18UDf5G1j8KrnLk+i6hP/AMgX9ru/nVk5C79vcRHxP/muP9NUi3l0sjeIZT9CD+VRefct/vRfhqbtxGH57/uhtcWtzHcTL+rI2PhnI/AirvzHxo20ULQJEO1BPu+ikYwR+tWjzzwVywuIlLBgA4UZIx0bA8MYHyFVi2sLmcrGqyMF2XUGCoPidgKe1S0xEd1Y9VxePHlvaNV3uJ+n79Uzxi6aduGFsa3k7RsDHukDp866JdRa4nT9ZGX6gj86oXCbcScQCrvHaRiJT5sPeP7RP0roLuFUk9ACdvStvXUbfL5JrN7TXtudOD8tezniB4XfWcsIiaSW3kg7R1wxViJM6CxXCgdRvmrJxH2VzXXDbGzlmjjlte0DOoLgqxJAHu+Gn6V1Gxu1ljSVM6XRWXIIOGGRkHod+laXHeKGDsDpBWS5ihYk+6JMqCPM6yg/xUUVzm32Z2nEOzaYusyIqGWLClwvmrAjrn1GetbKeziwNrBZyRNNFAzNHrdwdTkliShGck9OlTllx+1mkaGK4hklXOqNJFZhg4OwOdjsfI1oXPOEKM/cneKNistwkZaKMjZstnJCnZioIXByRg0EgvArYSrN2EXaqqqshUFgFGAAx32FSGK+IwIBBBBGQR4ivVApSlApSlBWPaVwR7zhtxbxLqkZVKLkDLKysBliAPd8TVAv/Zne3XDLC2YxQz2zSaizE4RiSuCgOTstdmpQUfivIJn4nbcSM+hoEjUxhM6ypYk6iwwCGx08K2+Lez62muvtivcW85Gl3t5DH2gIwdWB5AbjHTz3q0zzKis7EKqgsxPgAMk/SsdhepNGk0TB43UMrDoQehoI6blazeKKCS3jkjhGI1kXUF2xnvZyT4k9alFtkB1BFDYAzgZwOgzUPzRxxrU2uFDLPdxwOTnuCQNhhj1UDfzqZSZSSAwJXqARkfEeFB7Nc39pMDQyQXyDeBwH/uE9fkf31a+Ic42UEvYyThXBVW7rlULYwHdVKoTkbMR1FbXG7JZY2VhqVlII8waCr88Ms1tBcJuurY+jj+KgVq8CPacNuY+pTUwHyDj8VNR3CF+z6uF3bEQOwME23dOdQUk7b4x9au3COX47cOFLsHGGDEevkB5muU45m+47TD1MXG0rwkY596tomPvv91B5SuNF3CfAsVP+IEfvxWLmaHRdTL/bJ/aAb/VV+tOVbWNgyxnUpBBLucEdPHFSEvD4mYu0aMxxlioJ22G59KpHD25eWZ8tdvS+KM/ra1nXLrxHncfH5q5b2AvOHRKCNaDuE/rJlcH0I2+nlVNm4ROjaWhkz6KT+I2NdcRABgAAeQGK9CulsEW1uerJg9LXwzblruszM6+G3POW+U5ZJFaVDHGpBOrYtjwA6/M1bOZuXTdtGQ4TQGB7ucg49R5H61PdBivo86muGsV045vSefJljLE6mO3y2heA8AW01FXZy4UHIAHdz5fE18tuV7VTnsVb+8S34E4qXO5r0avGOsRrTNbi81rTbnnc99dN/Z4Y/hULzPxf7PEdJ/SuCEHl4FvlkfMj1xscZ4ukC5bdjsieLEnA+WSBnHiAMkgGjW/EA88s14ezMbgLERlm66dKrnI64AzjBzuXNXZ0raB7Cxe4WMSODGzKSRlS6q2/mFYkZ8cZqWmury2lt3nlilinmEMiLHp7FnB0FG1EsNYCHV11g7dK1xxCPiPDrlLYPreCQIHGDqKtoPXpqHnUrxqwkuLSNQAsoe3lAY4w0bxuQSM790iqLq3ZXsl2bO0mkbSWv+3KtpMptJliVCUwQp1hiBjOkDoSK9848BhgtLoJK6IY0mEGs9w27q7yR5OpdtOQNgQDsTUs/KhbtGEnZyC7e4t5EGTEXQK4KtswbMgI8Q3gcEZE5YaQyteTfaGkt3t+5H2SpFJ/1Aq6mOpsLlix9xcAeIYeZ7aOJLKaNFQQXUAXSANMcv6Bl2+7pkG3TujyqC5eVkt5YZr9bYW0kyTRiOIFVLswdml1Z7RGD6sDOur5Nw6N4hC41oNGzeOggqcjxBUH5UueFwyOskkUTuvusyKSPgSMig0uTgBY2wVZFUQoFEpBcKB3dRAHe04zsKmKUoFKUoFKUoFQHOHMn2GOKTsnm7SdYQqEAhnVivXbdlC7ke9U/VX9pNlJLYt2SNJJHLDKiKMljHIjYHrgGgw8M5huRdrZX8MEZnjd4GhdnVtGNcba1HeCsDkDB3qv2nMVzLY2UAdYJ7i8ktJZI1C9ksTS6uzXoGKxgDyzVo5l4VLLdcOuYlybed+03A0xyxMjHc776dhvUbHyMXiuYZH7PN+11ayRHLQk6WDYIxnXryPENQaPtB5fFvwm4KTXLtHJDPrllaR1MbrkqX904ydtq+8V4JBYXXDrq1Xsu0n7CYqT+mWZG0mQn3m1gEMd8mpxOW7mWKaG9ve3SWBotMcCRY1bdpnLEuPDw36VLXHA4ZIYoZAXWFomQkkHVFjQxK4ycjPkaDm/BYJJEv7Ke+t7ZftFyJo3iXtCsrMwkLyPgqyMMMF2wPKuk8BhQWsCRy9siwxqkuQe0UKAGyNjkDOa+8Q4DbTurzW8Mrr7rSRqxHzYVvogAAAAAGAB4UFa5h4GkylHGR4HHT/aofhnFJ7QiGcNNENlYd51Hp/WqPTvjphutXySMEYNc95p5vs7aV7e6WZACAHaFijZUMCjLnJwfjkGpiULjZXscq64nV16ZU5wfEHyI8jvWauf8usl1F9ptpNeHaPX342bR0IYYOMEd1wVByKl/wCmLiL/AKgJA/rEB/8AsiIH+SrbQtNZYV8aqkfOCfejP+HUfxZFFZzzvAB7kv0U/uaiFnG5pKaqUnPkf3IZXPqGX8SuKjpua7uU4iiWP494j5LqB+eKC9M6opZiFHiSQB9TVU4xzmuTHbDtX6Fz7qn+P+xAaon+hLic6rmVj6E7fJVPj5FselSZt4bNEdlIDSxxBsZw0jBV2Gyrk9RUbTpAxcuSyyfaryZ8odcaoSNBXcOc+IH06AAbVCcT4rLNJqDYkaPDzAAdmh6RR46OwH6V/PuDpt1274eOyZT95SDj1Fcv5o5beLNyj50+8DgYA28TgjzH0q2PUz1TKD4ddT2cvbWzYO2uM7q4Hhj+flXXOUOcIb5cL3Jl9+Juo8yPNfWuT2tysgwdmHh+Y8xWC5s2VxLExjlXdXXb91ab44srE6foOlc+5L9oYlItrzEU/RX6LJ+Sn8Ph0roNZLVms6lcpSlVClKUClKUClKUClKUClKUGKW4VerKCTgAkDJPQVT+F+0OH7PJPemK00TNEEEyzEkAH/t/e33XGRXHefuGgXvFwQxkjMVzC2o5QNImvG/T9P8ALTUNJdCO5MvVYr6C5x6SjW4+HdQUHWOM+1Hs7+3aFmubGW3dtEMeXZ11gjvYIxpBI2wN6y8R9siFYjaWrzNJbyTsJHEehIzIGGwbUw7FzgeGOtc/ubW2tL22S2klYQcTaKbtUCgCUopVME5XTG/XHvetQdhbaHt43lMKxXdzavNkDSjBQd22A78mc/rGg/THKfHVvrSG7RSolUnSTnSQSrDPjhlIzUXzdzZb2z/Zp7e5nDRh2MUJkVQWIGog5Byh+lQ/sKuQ3Cwqhgsc0qjU2rqdWzAAEZY+FWfmLi9raGOe5mEGSUUnOHyMlSADtsDnbBHXcghE8lcWjvBMsfalIXUI8qMjFWGdJ1DvMpyNXUjBOTkmeewI6GtThXN9ncSOkM8UgSNZGZXGACSpz5YwvX9YVP0Ffm4WD70aN8VH8K0Lizt0ZUcQK7nCKzKpf+6pOW+VWu4hDqyN0ZSp+BGD++uScE5ZWXg128g7W7Tt40lfd4vspKRKrdUC9kDt4sT40Fk5jt4YYGDhou0DRo8MLSOrFTggIrHI61u8m24ks4GSV5l0Y7R10s+klSWXwOQdjvVg4HedtbwzZz2kSPn+8oP51X/ZudMNzB/UX91H8i/ar8tMooMNzfXD3EtvYwwOYAvbS3DuqhnGpY1EakltOCSdhqHWsXOUkkvBppZYDbyxqJTEWDaWgkD7MvVT2eQdtj0FfYeJR8P4jdrdOsMV2Y5oZpDpQsqCOSMsdlYaFYAncMaloOJR8StblYlfsmWSFJGGFmBTBZPErqJGcb6dqCuLPd25sbye5kkF3PHHPAdPZRC4UmMIAARofQuoklsnNYOcjG3E0hmtZrqNLTtIoo4xIDI8hVnYMQvdVVALdNZqSk4XcT8Fto+zYXMaWjaH7p1wtGTnV0zoP1qa5i4HJLJFdW0iw3MIZVLqWR0fGqN1BBIyoIIOQRQctPKU5eaRLd7WMaGgikaPI2OtRoZtIzggE43I6YrVtbrJ7OQaXBxuMbj08D6V1rhfCLrU8t3cJIzKFWKGPREnjkaizs3qT08KgObeUlmyy4SUdG8G8g2P39RXfHl10lWYUK/sFcaWHwP8KneUue5bMrBd5kg6JL95PQ+Y/keVQiTtGxhuAVYbZP4Z/I1kurYEaWAIP871omItGpV3p3K0uklRZI2DowyGU5BrNXBuA8cuOGvmPMkBOXiJO3qvl8f312Pl3mGC8iEkLZ/WU+8h8iPzrJfHNfovE7S1KUrmkpSlApSlApSlApSlBzbm32fTXV/PcI8axT2JgbUTqEn3TgDdQVQ9fOo+09iyEMLi5LB4IoyI00kNHpCuGZjnZSMFfvV1mlBRLL2V2Sq3bGa4dplmaSSQhiyBgu6Y27x/Dyqfj5PsgJB9miYTSmWQONepySdXfzg949PPFTlKDFa2yRqEjRUQdFUAAfAConmvsEh+0XBRUtz2mp01jGCrLp6nUGI23zjrjFTdRXM/DRcW7R6Q5DRyKh6O0TrIqn0YoAfjQQXKV7wm9Z5LNIO0CFJAIuzfQ/UEEAlTtvuPnVttYBGioucKAo1EscDYZJ3PxO9QnHCgjiuY4mMgeLsykbFgHZQysFGVUoWDZ2HxAqwUCoHgHATALtGZWS4uZZlAzlRKBqU5/tajt51PUoI3lvhX2W1httZk7GMIHIxkDYbZONsfSs1jwyOJ5ZI1w0ziSTcnUwVUzgnA7qjp5VuUoPE0KuNLKGHkwBH0NegMbCvtKBSlKBWKeEMN6y0oKZzRyyk64YYYe64G6/xHpXOJVktX7Gcd37rddvMeY9Ooru8kYI3qucwcASZCjrkeB8VPmD4GuuPJNek9kTG3MZYtsjdT0IqOi7W2lFxasUcdQOjeYI6fKpDiFjLZPpYa4mOzeB/g3p4160hl1IcqfwrXExMKdnROSueor0dm+IrgdUPRvVSf3dfjVvr87X/DySJIzpddwRt0/P1q8ck+0jcW98dLDYTHb9v/ANvr51nyYfNVol1GlfFYEZG4PQjxr7WdYpSlApSlApSlApSlApSlArzLnB04zg4z0z4V6pQc7uOZONW5RZrC1m1YAeGfQrMTjSO16MfAE7+GTtVo5e5gacmOa3ltJgM9nLghh4lHXuuBkZ8RkbdKrd1d8Yka4UW9hPB2ssYid3V9AJC6s93vIVbr0YdKnOHcPuja2XbFftMLRtKc5yMMjgN4kox+J+tBZKUpQKUpQKUpQKUpQKUpQK+Mua+0oIPjHCFkUqyhlPUGuWcc4HLZMZI8tETvnw9G/Jv5PbiKjeIcPDA7A5G486vS81RMbcdhlWUZXYjqp6j/AG9a0OI8NWQeTDow/ncVP8zcqtAxmt86RklRuU88ea+n8iKs70S7HCv5eDeo/hWytotG4U1psco88TWDCC4Bkg8N919UJ8P7J/Cuz8M4jHcRrLC4dG6EfuI8D6GuH3dorgqwyP3VpcJ4rc8Ml7SJtUZI1A9GHkw8D61zvii3WO60S/RFKr/K/NkN6o0ZRyuoo30OD4jPwqwVlmNdFilKVAUpSgUpSgUpSgUpSgofMl9xH7Y/2Q2kUMQgR2nRiZGkJ05K7iMFgOowSevhbOC37SoRLH2UyHTJHnUAcZBVvvIwIIOxwcEAggLzhayOzNgrJEYpUI99dyu/gRqb9s+lanLnL/2UysZ57hpSvemYEqqAhVGAOmTv1OaCbpSlApSlApSlApSlApSlApSlApSlBpXlkG3HWua83cnZJlgGG6sg2z6rjo3p/J6vWtdWoYVatprO4NODWvEd9E2x6Bzt8m8j61tXQOyKhkeQ6UjAzrJ/LxJ8BVx5u5SWXLqNMnjge+PUeePGo3hPLsmDGhMSMNDyb9oY/GJWPuBjuWG+MAEYFaJzRy9O6murc9nPL8cVwZY3D6Iuyd1915tTdppPiibIPVT5V02ovgnDlhjVEUKqqAqgYAA6CpSssrlKUoFKUoFKUoFKUoFKUoFKUoFKUoFKUoFKUoFKUoFKUoFKUoFKUoFKUoMFzbBhWC34eF3repQfAK+0pQf/2Q=="/>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dirty="0"/>
          </a:p>
        </p:txBody>
      </p:sp>
      <p:pic>
        <p:nvPicPr>
          <p:cNvPr id="1030" name="Picture 6" descr="http://phillipjstone.com/wp-content/uploads/2012/01/What-Is-a-Niche.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2164122"/>
            <a:ext cx="2757488" cy="222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015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41" y="431799"/>
            <a:ext cx="4342570" cy="646331"/>
          </a:xfrm>
        </p:spPr>
        <p:txBody>
          <a:bodyPr/>
          <a:lstStyle/>
          <a:p>
            <a:r>
              <a:rPr lang="en-US" dirty="0"/>
              <a:t>Outcomes</a:t>
            </a:r>
          </a:p>
        </p:txBody>
      </p:sp>
      <p:sp>
        <p:nvSpPr>
          <p:cNvPr id="3" name="Content Placeholder 2"/>
          <p:cNvSpPr>
            <a:spLocks noGrp="1"/>
          </p:cNvSpPr>
          <p:nvPr>
            <p:ph type="body" sz="quarter" idx="10"/>
          </p:nvPr>
        </p:nvSpPr>
        <p:spPr>
          <a:xfrm>
            <a:off x="370841" y="1549401"/>
            <a:ext cx="4253914" cy="2893814"/>
          </a:xfrm>
        </p:spPr>
        <p:txBody>
          <a:bodyPr>
            <a:normAutofit fontScale="55000" lnSpcReduction="20000"/>
          </a:bodyPr>
          <a:lstStyle/>
          <a:p>
            <a:r>
              <a:rPr lang="en-US" sz="2600" dirty="0"/>
              <a:t>Increase to present at meetings</a:t>
            </a:r>
          </a:p>
          <a:p>
            <a:r>
              <a:rPr lang="en-US" sz="2600" dirty="0"/>
              <a:t>Increase in student program participation </a:t>
            </a:r>
          </a:p>
          <a:p>
            <a:r>
              <a:rPr lang="en-US" sz="2600" dirty="0"/>
              <a:t>Increase in responses to program specific emails</a:t>
            </a:r>
          </a:p>
          <a:p>
            <a:r>
              <a:rPr lang="en-US" sz="2600" dirty="0"/>
              <a:t>Increase in the development/implementation of new CPL programs</a:t>
            </a:r>
          </a:p>
          <a:p>
            <a:r>
              <a:rPr lang="en-US" sz="2600" dirty="0"/>
              <a:t>Increase in faculty “buzz” about PLA</a:t>
            </a:r>
          </a:p>
          <a:p>
            <a:r>
              <a:rPr lang="en-US" sz="2600" dirty="0"/>
              <a:t>Increase in faculty, staff, and administrators thinking of PLA as a solution or partner for collaboration or innovative academic opportunities</a:t>
            </a:r>
          </a:p>
          <a:p>
            <a:r>
              <a:rPr lang="en-US" sz="2600" dirty="0"/>
              <a:t>Invitation to present and write about practices for external entities</a:t>
            </a:r>
          </a:p>
        </p:txBody>
      </p:sp>
      <p:pic>
        <p:nvPicPr>
          <p:cNvPr id="7" name="Picture 2" descr="http://www.websitemagazine.com/images/blog/marketingstreetsign.jpg"/>
          <p:cNvPicPr>
            <a:picLocks noGrp="1" noChangeAspect="1" noChangeArrowheads="1"/>
          </p:cNvPicPr>
          <p:nvPr>
            <p:ph type="pic" sz="quarter" idx="11"/>
          </p:nvPr>
        </p:nvPicPr>
        <p:blipFill>
          <a:blip r:embed="rId3" cstate="print">
            <a:extLst>
              <a:ext uri="{28A0092B-C50C-407E-A947-70E740481C1C}">
                <a14:useLocalDpi xmlns:a14="http://schemas.microsoft.com/office/drawing/2010/main" val="0"/>
              </a:ext>
            </a:extLst>
          </a:blip>
          <a:srcRect l="9261" r="926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494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41" y="431799"/>
            <a:ext cx="4342570" cy="646331"/>
          </a:xfrm>
        </p:spPr>
        <p:txBody>
          <a:bodyPr/>
          <a:lstStyle/>
          <a:p>
            <a:r>
              <a:rPr lang="en-US" dirty="0"/>
              <a:t>Outcomes</a:t>
            </a:r>
          </a:p>
        </p:txBody>
      </p:sp>
      <p:sp>
        <p:nvSpPr>
          <p:cNvPr id="3" name="Content Placeholder 2"/>
          <p:cNvSpPr>
            <a:spLocks noGrp="1"/>
          </p:cNvSpPr>
          <p:nvPr>
            <p:ph type="body" sz="quarter" idx="10"/>
          </p:nvPr>
        </p:nvSpPr>
        <p:spPr>
          <a:xfrm>
            <a:off x="370841" y="1549401"/>
            <a:ext cx="4253914" cy="2893814"/>
          </a:xfrm>
        </p:spPr>
        <p:txBody>
          <a:bodyPr>
            <a:normAutofit fontScale="92500" lnSpcReduction="20000"/>
          </a:bodyPr>
          <a:lstStyle/>
          <a:p>
            <a:r>
              <a:rPr lang="en-US" sz="2600" dirty="0"/>
              <a:t>Increased enrollment/persistence </a:t>
            </a:r>
          </a:p>
          <a:p>
            <a:r>
              <a:rPr lang="en-US" sz="2600" dirty="0"/>
              <a:t>Increased program recognition</a:t>
            </a:r>
          </a:p>
          <a:p>
            <a:r>
              <a:rPr lang="en-US" sz="2600" dirty="0"/>
              <a:t>Increased diversity</a:t>
            </a:r>
          </a:p>
          <a:p>
            <a:r>
              <a:rPr lang="en-US" sz="2600" dirty="0"/>
              <a:t>Increased perceived value</a:t>
            </a:r>
          </a:p>
          <a:p>
            <a:pPr lvl="1"/>
            <a:r>
              <a:rPr lang="en-US" sz="2400" dirty="0"/>
              <a:t>University</a:t>
            </a:r>
          </a:p>
          <a:p>
            <a:pPr lvl="1"/>
            <a:r>
              <a:rPr lang="en-US" sz="2400" dirty="0"/>
              <a:t>Students</a:t>
            </a:r>
          </a:p>
        </p:txBody>
      </p:sp>
      <p:pic>
        <p:nvPicPr>
          <p:cNvPr id="7" name="Picture 2"/>
          <p:cNvPicPr>
            <a:picLocks noGrp="1" noChangeAspect="1" noChangeArrowheads="1"/>
          </p:cNvPicPr>
          <p:nvPr>
            <p:ph type="pic" sz="quarter" idx="11"/>
          </p:nvPr>
        </p:nvPicPr>
        <p:blipFill>
          <a:blip r:embed="rId3" cstate="print">
            <a:extLst>
              <a:ext uri="{28A0092B-C50C-407E-A947-70E740481C1C}">
                <a14:useLocalDpi xmlns:a14="http://schemas.microsoft.com/office/drawing/2010/main" val="0"/>
              </a:ext>
            </a:extLst>
          </a:blip>
          <a:srcRect/>
          <a:stretch/>
        </p:blipFill>
        <p:spPr bwMode="auto">
          <a:xfrm>
            <a:off x="5243945" y="0"/>
            <a:ext cx="353290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369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16" y="457199"/>
            <a:ext cx="4342570" cy="646331"/>
          </a:xfrm>
        </p:spPr>
        <p:txBody>
          <a:bodyPr/>
          <a:lstStyle/>
          <a:p>
            <a:r>
              <a:rPr lang="en-US" dirty="0"/>
              <a:t>Future</a:t>
            </a:r>
          </a:p>
        </p:txBody>
      </p:sp>
      <p:sp>
        <p:nvSpPr>
          <p:cNvPr id="3" name="Text Placeholder 2"/>
          <p:cNvSpPr>
            <a:spLocks noGrp="1"/>
          </p:cNvSpPr>
          <p:nvPr>
            <p:ph type="body" sz="quarter" idx="10"/>
          </p:nvPr>
        </p:nvSpPr>
        <p:spPr>
          <a:xfrm>
            <a:off x="370841" y="1232211"/>
            <a:ext cx="4253914" cy="3211004"/>
          </a:xfrm>
        </p:spPr>
        <p:txBody>
          <a:bodyPr>
            <a:normAutofit fontScale="62500" lnSpcReduction="20000"/>
          </a:bodyPr>
          <a:lstStyle/>
          <a:p>
            <a:r>
              <a:rPr lang="en-US" sz="2600" dirty="0"/>
              <a:t>Continue to review data to analyze areas of growth, as well as areas needing attention</a:t>
            </a:r>
          </a:p>
          <a:p>
            <a:r>
              <a:rPr lang="en-US" sz="2600" dirty="0"/>
              <a:t>Sharing results through information campaigns about services and improvements </a:t>
            </a:r>
          </a:p>
          <a:p>
            <a:r>
              <a:rPr lang="en-US" sz="2600" dirty="0"/>
              <a:t>Continue to improve upon marketing/outreach processes to provide equity and transparency</a:t>
            </a:r>
          </a:p>
          <a:p>
            <a:r>
              <a:rPr lang="en-US" sz="2600" dirty="0"/>
              <a:t>Leverage an expanded advisory board to include more institutional perspectives – which both informs PLA practices and helps spread PLA information more broadly</a:t>
            </a:r>
          </a:p>
        </p:txBody>
      </p:sp>
      <p:sp>
        <p:nvSpPr>
          <p:cNvPr id="5" name="Slide Number Placeholder 4"/>
          <p:cNvSpPr>
            <a:spLocks noGrp="1"/>
          </p:cNvSpPr>
          <p:nvPr>
            <p:ph type="sldNum" sz="quarter" idx="13"/>
          </p:nvPr>
        </p:nvSpPr>
        <p:spPr/>
        <p:txBody>
          <a:bodyPr/>
          <a:lstStyle/>
          <a:p>
            <a:fld id="{907DF27B-57C8-407E-9267-7D7D55AAD6A3}" type="slidenum">
              <a:rPr lang="en-US" smtClean="0"/>
              <a:pPr/>
              <a:t>26</a:t>
            </a:fld>
            <a:endParaRPr lang="en-US" dirty="0"/>
          </a:p>
        </p:txBody>
      </p:sp>
      <p:pic>
        <p:nvPicPr>
          <p:cNvPr id="6" name="Picture 2" descr="C:\Users\dsteele\Dropbox (CAEL Marketing)\Marketing\Images and Graphics\Stock Images\iStock_06060223Med_CMYK.tif"/>
          <p:cNvPicPr>
            <a:picLocks noGrp="1" noChangeAspect="1" noChangeArrowheads="1"/>
          </p:cNvPicPr>
          <p:nvPr>
            <p:ph type="pic" sz="quarter" idx="11"/>
          </p:nvPr>
        </p:nvPicPr>
        <p:blipFill rotWithShape="1">
          <a:blip r:embed="rId3" cstate="print">
            <a:extLst>
              <a:ext uri="{28A0092B-C50C-407E-A947-70E740481C1C}">
                <a14:useLocalDpi xmlns:a14="http://schemas.microsoft.com/office/drawing/2010/main" val="0"/>
              </a:ext>
            </a:extLst>
          </a:blip>
          <a:srcRect l="11631" t="-31001" r="5170" b="-249"/>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906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16" y="457199"/>
            <a:ext cx="4342570" cy="646331"/>
          </a:xfrm>
        </p:spPr>
        <p:txBody>
          <a:bodyPr/>
          <a:lstStyle/>
          <a:p>
            <a:r>
              <a:rPr lang="en-US" dirty="0"/>
              <a:t>Future</a:t>
            </a:r>
          </a:p>
        </p:txBody>
      </p:sp>
      <p:sp>
        <p:nvSpPr>
          <p:cNvPr id="3" name="Text Placeholder 2"/>
          <p:cNvSpPr>
            <a:spLocks noGrp="1"/>
          </p:cNvSpPr>
          <p:nvPr>
            <p:ph type="body" sz="quarter" idx="10"/>
          </p:nvPr>
        </p:nvSpPr>
        <p:spPr>
          <a:xfrm>
            <a:off x="370841" y="1232211"/>
            <a:ext cx="4253914" cy="3211004"/>
          </a:xfrm>
        </p:spPr>
        <p:txBody>
          <a:bodyPr>
            <a:normAutofit fontScale="92500" lnSpcReduction="20000"/>
          </a:bodyPr>
          <a:lstStyle/>
          <a:p>
            <a:r>
              <a:rPr lang="en-US" sz="2600" dirty="0"/>
              <a:t>Target audience</a:t>
            </a:r>
          </a:p>
          <a:p>
            <a:pPr lvl="1"/>
            <a:r>
              <a:rPr lang="en-US" sz="2400" dirty="0"/>
              <a:t>Personas</a:t>
            </a:r>
          </a:p>
          <a:p>
            <a:pPr lvl="1"/>
            <a:r>
              <a:rPr lang="en-US" sz="2400" dirty="0"/>
              <a:t>Pain points</a:t>
            </a:r>
          </a:p>
          <a:p>
            <a:r>
              <a:rPr lang="en-US" sz="2600" dirty="0"/>
              <a:t>Incorporate marketing survey (Intro course)</a:t>
            </a:r>
          </a:p>
          <a:p>
            <a:r>
              <a:rPr lang="en-US" sz="2600" dirty="0"/>
              <a:t>Increase graduate voices</a:t>
            </a:r>
          </a:p>
          <a:p>
            <a:r>
              <a:rPr lang="en-US" sz="2600" dirty="0"/>
              <a:t>Increase 60x30Texas &amp; community college partnerships</a:t>
            </a:r>
          </a:p>
        </p:txBody>
      </p:sp>
      <p:sp>
        <p:nvSpPr>
          <p:cNvPr id="5" name="Slide Number Placeholder 4"/>
          <p:cNvSpPr>
            <a:spLocks noGrp="1"/>
          </p:cNvSpPr>
          <p:nvPr>
            <p:ph type="sldNum" sz="quarter" idx="13"/>
          </p:nvPr>
        </p:nvSpPr>
        <p:spPr/>
        <p:txBody>
          <a:bodyPr/>
          <a:lstStyle/>
          <a:p>
            <a:fld id="{907DF27B-57C8-407E-9267-7D7D55AAD6A3}" type="slidenum">
              <a:rPr lang="en-US" smtClean="0"/>
              <a:pPr/>
              <a:t>27</a:t>
            </a:fld>
            <a:endParaRPr lang="en-US" dirty="0"/>
          </a:p>
        </p:txBody>
      </p:sp>
      <p:pic>
        <p:nvPicPr>
          <p:cNvPr id="6" name="Picture 2"/>
          <p:cNvPicPr>
            <a:picLocks noGrp="1" noChangeAspect="1" noChangeArrowheads="1"/>
          </p:cNvPicPr>
          <p:nvPr>
            <p:ph type="pic" sz="quarter" idx="11"/>
          </p:nvPr>
        </p:nvPicPr>
        <p:blipFill>
          <a:blip r:embed="rId3" cstate="print">
            <a:extLst>
              <a:ext uri="{28A0092B-C50C-407E-A947-70E740481C1C}">
                <a14:useLocalDpi xmlns:a14="http://schemas.microsoft.com/office/drawing/2010/main" val="0"/>
              </a:ext>
            </a:extLst>
          </a:blip>
          <a:srcRect/>
          <a:stretch/>
        </p:blipFill>
        <p:spPr bwMode="auto">
          <a:xfrm>
            <a:off x="4268000" y="997373"/>
            <a:ext cx="4876000" cy="274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828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16" y="457199"/>
            <a:ext cx="4342570" cy="1200329"/>
          </a:xfrm>
        </p:spPr>
        <p:txBody>
          <a:bodyPr/>
          <a:lstStyle/>
          <a:p>
            <a:r>
              <a:rPr lang="en-US" dirty="0"/>
              <a:t>Start Identifying the Audience</a:t>
            </a:r>
          </a:p>
        </p:txBody>
      </p:sp>
      <p:sp>
        <p:nvSpPr>
          <p:cNvPr id="3" name="Text Placeholder 2"/>
          <p:cNvSpPr>
            <a:spLocks noGrp="1"/>
          </p:cNvSpPr>
          <p:nvPr>
            <p:ph type="body" sz="quarter" idx="10"/>
          </p:nvPr>
        </p:nvSpPr>
        <p:spPr/>
        <p:txBody>
          <a:bodyPr/>
          <a:lstStyle/>
          <a:p>
            <a:r>
              <a:rPr lang="en-US" dirty="0"/>
              <a:t>Target</a:t>
            </a:r>
          </a:p>
          <a:p>
            <a:r>
              <a:rPr lang="en-US" dirty="0"/>
              <a:t>Pain Points</a:t>
            </a:r>
          </a:p>
          <a:p>
            <a:r>
              <a:rPr lang="en-US" dirty="0"/>
              <a:t>Messages</a:t>
            </a:r>
          </a:p>
          <a:p>
            <a:endParaRPr lang="en-US" dirty="0"/>
          </a:p>
        </p:txBody>
      </p:sp>
      <p:sp>
        <p:nvSpPr>
          <p:cNvPr id="5" name="Slide Number Placeholder 4"/>
          <p:cNvSpPr>
            <a:spLocks noGrp="1"/>
          </p:cNvSpPr>
          <p:nvPr>
            <p:ph type="sldNum" sz="quarter" idx="13"/>
          </p:nvPr>
        </p:nvSpPr>
        <p:spPr/>
        <p:txBody>
          <a:bodyPr/>
          <a:lstStyle/>
          <a:p>
            <a:fld id="{907DF27B-57C8-407E-9267-7D7D55AAD6A3}" type="slidenum">
              <a:rPr lang="en-US" smtClean="0"/>
              <a:pPr/>
              <a:t>28</a:t>
            </a:fld>
            <a:endParaRPr lang="en-US" dirty="0"/>
          </a:p>
        </p:txBody>
      </p:sp>
      <p:pic>
        <p:nvPicPr>
          <p:cNvPr id="1026" name="Picture 2"/>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4459" r="4459"/>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390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C990-2A88-414D-BCF3-BC56B27002A9}"/>
              </a:ext>
            </a:extLst>
          </p:cNvPr>
          <p:cNvSpPr>
            <a:spLocks noGrp="1"/>
          </p:cNvSpPr>
          <p:nvPr>
            <p:ph type="title"/>
          </p:nvPr>
        </p:nvSpPr>
        <p:spPr/>
        <p:txBody>
          <a:bodyPr/>
          <a:lstStyle/>
          <a:p>
            <a:r>
              <a:rPr lang="en-US" dirty="0"/>
              <a:t>Q&amp;A</a:t>
            </a:r>
          </a:p>
        </p:txBody>
      </p:sp>
      <p:sp>
        <p:nvSpPr>
          <p:cNvPr id="3" name="Slide Number Placeholder 2">
            <a:extLst>
              <a:ext uri="{FF2B5EF4-FFF2-40B4-BE49-F238E27FC236}">
                <a16:creationId xmlns:a16="http://schemas.microsoft.com/office/drawing/2014/main" id="{016F240B-A759-4D45-B27B-4809D2E9445F}"/>
              </a:ext>
            </a:extLst>
          </p:cNvPr>
          <p:cNvSpPr>
            <a:spLocks noGrp="1"/>
          </p:cNvSpPr>
          <p:nvPr>
            <p:ph type="sldNum" sz="quarter" idx="11"/>
          </p:nvPr>
        </p:nvSpPr>
        <p:spPr/>
        <p:txBody>
          <a:bodyPr/>
          <a:lstStyle/>
          <a:p>
            <a:fld id="{907DF27B-57C8-407E-9267-7D7D55AAD6A3}" type="slidenum">
              <a:rPr lang="en-US" smtClean="0"/>
              <a:pPr/>
              <a:t>29</a:t>
            </a:fld>
            <a:endParaRPr lang="en-US" dirty="0"/>
          </a:p>
        </p:txBody>
      </p:sp>
    </p:spTree>
    <p:extLst>
      <p:ext uri="{BB962C8B-B14F-4D97-AF65-F5344CB8AC3E}">
        <p14:creationId xmlns:p14="http://schemas.microsoft.com/office/powerpoint/2010/main" val="93958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16" y="457199"/>
            <a:ext cx="4342570" cy="1200329"/>
          </a:xfrm>
        </p:spPr>
        <p:txBody>
          <a:bodyPr/>
          <a:lstStyle/>
          <a:p>
            <a:r>
              <a:rPr lang="en-US" dirty="0"/>
              <a:t>How to Increase Degree Attainment</a:t>
            </a:r>
          </a:p>
        </p:txBody>
      </p:sp>
      <p:sp>
        <p:nvSpPr>
          <p:cNvPr id="3" name="Text Placeholder 2"/>
          <p:cNvSpPr>
            <a:spLocks noGrp="1"/>
          </p:cNvSpPr>
          <p:nvPr>
            <p:ph type="body" sz="quarter" idx="10"/>
          </p:nvPr>
        </p:nvSpPr>
        <p:spPr/>
        <p:txBody>
          <a:bodyPr/>
          <a:lstStyle/>
          <a:p>
            <a:r>
              <a:rPr lang="en-US" dirty="0"/>
              <a:t>In Lumina’s strategic plan, they recognize the majority of the gains will need to happen among adult students.</a:t>
            </a:r>
          </a:p>
        </p:txBody>
      </p:sp>
      <p:sp>
        <p:nvSpPr>
          <p:cNvPr id="5" name="Slide Number Placeholder 4"/>
          <p:cNvSpPr>
            <a:spLocks noGrp="1"/>
          </p:cNvSpPr>
          <p:nvPr>
            <p:ph type="sldNum" sz="quarter" idx="13"/>
          </p:nvPr>
        </p:nvSpPr>
        <p:spPr/>
        <p:txBody>
          <a:bodyPr/>
          <a:lstStyle/>
          <a:p>
            <a:fld id="{907DF27B-57C8-407E-9267-7D7D55AAD6A3}" type="slidenum">
              <a:rPr lang="en-US" smtClean="0"/>
              <a:pPr/>
              <a:t>3</a:t>
            </a:fld>
            <a:endParaRPr lang="en-US" dirty="0"/>
          </a:p>
        </p:txBody>
      </p:sp>
      <p:graphicFrame>
        <p:nvGraphicFramePr>
          <p:cNvPr id="6" name="Picture Placeholder 5"/>
          <p:cNvGraphicFramePr>
            <a:graphicFrameLocks noGrp="1"/>
          </p:cNvGraphicFramePr>
          <p:nvPr>
            <p:ph type="pic" sz="quarter" idx="11"/>
          </p:nvPr>
        </p:nvGraphicFramePr>
        <p:xfrm>
          <a:off x="4876800" y="0"/>
          <a:ext cx="42672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3194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16" y="457199"/>
            <a:ext cx="4342570" cy="1200329"/>
          </a:xfrm>
        </p:spPr>
        <p:txBody>
          <a:bodyPr/>
          <a:lstStyle/>
          <a:p>
            <a:r>
              <a:rPr lang="en-US" dirty="0"/>
              <a:t>How to Increase Degree Attainment</a:t>
            </a:r>
          </a:p>
        </p:txBody>
      </p:sp>
      <p:sp>
        <p:nvSpPr>
          <p:cNvPr id="3" name="Text Placeholder 2"/>
          <p:cNvSpPr>
            <a:spLocks noGrp="1"/>
          </p:cNvSpPr>
          <p:nvPr>
            <p:ph type="body" sz="quarter" idx="10"/>
          </p:nvPr>
        </p:nvSpPr>
        <p:spPr/>
        <p:txBody>
          <a:bodyPr>
            <a:normAutofit fontScale="62500" lnSpcReduction="20000"/>
          </a:bodyPr>
          <a:lstStyle/>
          <a:p>
            <a:pPr marL="0" indent="0">
              <a:buNone/>
            </a:pPr>
            <a:r>
              <a:rPr lang="en-US" dirty="0"/>
              <a:t>Strada’s target populations also emphasize adults:</a:t>
            </a:r>
          </a:p>
          <a:p>
            <a:pPr marL="0" indent="0">
              <a:buNone/>
            </a:pPr>
            <a:endParaRPr lang="en-US" dirty="0"/>
          </a:p>
          <a:p>
            <a:r>
              <a:rPr lang="en-US" dirty="0"/>
              <a:t>6 million disengaged youth ages 16-24 not in school, work or training</a:t>
            </a:r>
          </a:p>
          <a:p>
            <a:pPr marL="0" indent="0">
              <a:buNone/>
            </a:pPr>
            <a:endParaRPr lang="en-US" dirty="0"/>
          </a:p>
          <a:p>
            <a:r>
              <a:rPr lang="en-US" dirty="0"/>
              <a:t>10 million low-income college students from the bottom half of household income</a:t>
            </a:r>
          </a:p>
          <a:p>
            <a:endParaRPr lang="en-US" dirty="0"/>
          </a:p>
          <a:p>
            <a:r>
              <a:rPr lang="en-US" dirty="0"/>
              <a:t>44 million adults in lowest quartile for education and income</a:t>
            </a:r>
          </a:p>
          <a:p>
            <a:endParaRPr lang="en-US" dirty="0"/>
          </a:p>
        </p:txBody>
      </p:sp>
      <p:sp>
        <p:nvSpPr>
          <p:cNvPr id="5" name="Slide Number Placeholder 4"/>
          <p:cNvSpPr>
            <a:spLocks noGrp="1"/>
          </p:cNvSpPr>
          <p:nvPr>
            <p:ph type="sldNum" sz="quarter" idx="13"/>
          </p:nvPr>
        </p:nvSpPr>
        <p:spPr/>
        <p:txBody>
          <a:bodyPr/>
          <a:lstStyle/>
          <a:p>
            <a:fld id="{907DF27B-57C8-407E-9267-7D7D55AAD6A3}" type="slidenum">
              <a:rPr lang="en-US" smtClean="0"/>
              <a:pPr/>
              <a:t>4</a:t>
            </a:fld>
            <a:endParaRPr lang="en-US" dirty="0"/>
          </a:p>
        </p:txBody>
      </p:sp>
      <p:pic>
        <p:nvPicPr>
          <p:cNvPr id="9" name="Picture 2">
            <a:extLst>
              <a:ext uri="{FF2B5EF4-FFF2-40B4-BE49-F238E27FC236}">
                <a16:creationId xmlns:a16="http://schemas.microsoft.com/office/drawing/2014/main" id="{0ED5937C-A6D4-4039-9BC9-201C08B7C1A2}"/>
              </a:ext>
            </a:extLst>
          </p:cNvPr>
          <p:cNvPicPr>
            <a:picLocks noGrp="1" noChangeAspect="1" noChangeArrowheads="1"/>
          </p:cNvPicPr>
          <p:nvPr>
            <p:ph type="pic" sz="quarter" idx="11"/>
          </p:nvPr>
        </p:nvPicPr>
        <p:blipFill rotWithShape="1">
          <a:blip r:embed="rId3">
            <a:extLst>
              <a:ext uri="{28A0092B-C50C-407E-A947-70E740481C1C}">
                <a14:useLocalDpi xmlns:a14="http://schemas.microsoft.com/office/drawing/2010/main" val="0"/>
              </a:ext>
            </a:extLst>
          </a:blip>
          <a:srcRect l="47478" t="-272" b="272"/>
          <a:stretch/>
        </p:blipFill>
        <p:spPr bwMode="auto">
          <a:xfrm>
            <a:off x="4876800" y="0"/>
            <a:ext cx="4267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267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most colleges market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11894">
            <a:off x="1142123" y="1699678"/>
            <a:ext cx="3064933" cy="20432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54923">
            <a:off x="4429395" y="1949378"/>
            <a:ext cx="3064934" cy="20432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882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16" y="457199"/>
            <a:ext cx="4342570" cy="1200329"/>
          </a:xfrm>
        </p:spPr>
        <p:txBody>
          <a:bodyPr/>
          <a:lstStyle/>
          <a:p>
            <a:r>
              <a:rPr lang="en-US" dirty="0"/>
              <a:t>Can We Make the Shift?</a:t>
            </a:r>
          </a:p>
        </p:txBody>
      </p:sp>
      <p:sp>
        <p:nvSpPr>
          <p:cNvPr id="3" name="Text Placeholder 2"/>
          <p:cNvSpPr>
            <a:spLocks noGrp="1"/>
          </p:cNvSpPr>
          <p:nvPr>
            <p:ph type="body" sz="quarter" idx="10"/>
          </p:nvPr>
        </p:nvSpPr>
        <p:spPr/>
        <p:txBody>
          <a:bodyPr/>
          <a:lstStyle/>
          <a:p>
            <a:r>
              <a:rPr lang="en-US" dirty="0"/>
              <a:t>To enroll more adult students</a:t>
            </a:r>
          </a:p>
          <a:p>
            <a:r>
              <a:rPr lang="en-US" dirty="0"/>
              <a:t>To give more people access to education</a:t>
            </a:r>
          </a:p>
        </p:txBody>
      </p:sp>
      <p:sp>
        <p:nvSpPr>
          <p:cNvPr id="5" name="Slide Number Placeholder 4"/>
          <p:cNvSpPr>
            <a:spLocks noGrp="1"/>
          </p:cNvSpPr>
          <p:nvPr>
            <p:ph type="sldNum" sz="quarter" idx="13"/>
          </p:nvPr>
        </p:nvSpPr>
        <p:spPr/>
        <p:txBody>
          <a:bodyPr/>
          <a:lstStyle/>
          <a:p>
            <a:fld id="{907DF27B-57C8-407E-9267-7D7D55AAD6A3}" type="slidenum">
              <a:rPr lang="en-US" smtClean="0"/>
              <a:pPr/>
              <a:t>6</a:t>
            </a:fld>
            <a:endParaRPr lang="en-US" dirty="0"/>
          </a:p>
        </p:txBody>
      </p:sp>
      <p:pic>
        <p:nvPicPr>
          <p:cNvPr id="7" name="Picture Placeholder 6">
            <a:extLst>
              <a:ext uri="{FF2B5EF4-FFF2-40B4-BE49-F238E27FC236}">
                <a16:creationId xmlns:a16="http://schemas.microsoft.com/office/drawing/2014/main" id="{3DFC5FC1-2E5D-46D0-978E-C17874E89C0A}"/>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9759" r="28019"/>
          <a:stretch/>
        </p:blipFill>
        <p:spPr>
          <a:xfrm>
            <a:off x="4876800" y="0"/>
            <a:ext cx="4267200" cy="4572000"/>
          </a:xfrm>
          <a:prstGeom prst="rect">
            <a:avLst/>
          </a:prstGeom>
        </p:spPr>
      </p:pic>
    </p:spTree>
    <p:extLst>
      <p:ext uri="{BB962C8B-B14F-4D97-AF65-F5344CB8AC3E}">
        <p14:creationId xmlns:p14="http://schemas.microsoft.com/office/powerpoint/2010/main" val="2556702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361316" y="457199"/>
            <a:ext cx="4342570" cy="646331"/>
          </a:xfrm>
        </p:spPr>
        <p:txBody>
          <a:bodyPr/>
          <a:lstStyle/>
          <a:p>
            <a:pPr eaLnBrk="1" hangingPunct="1">
              <a:defRPr/>
            </a:pPr>
            <a:r>
              <a:rPr lang="en-US" altLang="en-US" dirty="0"/>
              <a:t>Barriers</a:t>
            </a:r>
          </a:p>
        </p:txBody>
      </p:sp>
      <p:sp>
        <p:nvSpPr>
          <p:cNvPr id="36867" name="Rectangle 3"/>
          <p:cNvSpPr>
            <a:spLocks noGrp="1" noChangeArrowheads="1"/>
          </p:cNvSpPr>
          <p:nvPr>
            <p:ph type="body" sz="quarter" idx="10"/>
          </p:nvPr>
        </p:nvSpPr>
        <p:spPr>
          <a:xfrm>
            <a:off x="370841" y="1304693"/>
            <a:ext cx="4253914" cy="3138521"/>
          </a:xfrm>
        </p:spPr>
        <p:txBody>
          <a:bodyPr>
            <a:normAutofit fontScale="70000" lnSpcReduction="20000"/>
          </a:bodyPr>
          <a:lstStyle/>
          <a:p>
            <a:r>
              <a:rPr lang="en-US" sz="2600" dirty="0"/>
              <a:t>Multiple campuses</a:t>
            </a:r>
          </a:p>
          <a:p>
            <a:r>
              <a:rPr lang="en-US" sz="2600" dirty="0"/>
              <a:t>Faculty/Staff turnover</a:t>
            </a:r>
          </a:p>
          <a:p>
            <a:r>
              <a:rPr lang="en-US" sz="2600" dirty="0"/>
              <a:t>Resource constraints</a:t>
            </a:r>
          </a:p>
          <a:p>
            <a:pPr lvl="1"/>
            <a:r>
              <a:rPr lang="en-US" dirty="0"/>
              <a:t>Lack of/limited budget</a:t>
            </a:r>
          </a:p>
          <a:p>
            <a:pPr lvl="1"/>
            <a:r>
              <a:rPr lang="en-US" dirty="0"/>
              <a:t>Lack of staff to dedicate energy to marketing</a:t>
            </a:r>
          </a:p>
          <a:p>
            <a:r>
              <a:rPr lang="en-US" sz="2600" dirty="0"/>
              <a:t>Marketing materials not always provided in engaging format</a:t>
            </a:r>
          </a:p>
          <a:p>
            <a:pPr lvl="1"/>
            <a:r>
              <a:rPr lang="en-US" dirty="0"/>
              <a:t>Pushing a one-size-fits-all effort to ineffective results</a:t>
            </a:r>
          </a:p>
          <a:p>
            <a:pPr lvl="1"/>
            <a:r>
              <a:rPr lang="en-US" dirty="0"/>
              <a:t>Losing or missing audience’s interest/attention</a:t>
            </a:r>
          </a:p>
          <a:p>
            <a:pPr marL="0" indent="0">
              <a:buNone/>
            </a:pPr>
            <a:endParaRPr lang="en-US" altLang="en-US" sz="2100" b="1" dirty="0"/>
          </a:p>
        </p:txBody>
      </p:sp>
      <p:pic>
        <p:nvPicPr>
          <p:cNvPr id="3" name="Picture Placeholder 2"/>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5000" r="15000"/>
          <a:stretch>
            <a:fillRect/>
          </a:stretch>
        </p:blipFill>
        <p:spPr/>
      </p:pic>
    </p:spTree>
    <p:extLst>
      <p:ext uri="{BB962C8B-B14F-4D97-AF65-F5344CB8AC3E}">
        <p14:creationId xmlns:p14="http://schemas.microsoft.com/office/powerpoint/2010/main" val="3316714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361316" y="457199"/>
            <a:ext cx="4342570" cy="646331"/>
          </a:xfrm>
        </p:spPr>
        <p:txBody>
          <a:bodyPr/>
          <a:lstStyle/>
          <a:p>
            <a:pPr eaLnBrk="1" hangingPunct="1">
              <a:defRPr/>
            </a:pPr>
            <a:r>
              <a:rPr lang="en-US" altLang="en-US" dirty="0"/>
              <a:t>Barriers</a:t>
            </a:r>
          </a:p>
        </p:txBody>
      </p:sp>
      <p:sp>
        <p:nvSpPr>
          <p:cNvPr id="36867" name="Rectangle 3"/>
          <p:cNvSpPr>
            <a:spLocks noGrp="1" noChangeArrowheads="1"/>
          </p:cNvSpPr>
          <p:nvPr>
            <p:ph type="body" sz="quarter" idx="10"/>
          </p:nvPr>
        </p:nvSpPr>
        <p:spPr>
          <a:xfrm>
            <a:off x="370841" y="1304693"/>
            <a:ext cx="4253914" cy="3138521"/>
          </a:xfrm>
        </p:spPr>
        <p:txBody>
          <a:bodyPr>
            <a:normAutofit fontScale="70000" lnSpcReduction="20000"/>
          </a:bodyPr>
          <a:lstStyle/>
          <a:p>
            <a:r>
              <a:rPr lang="en-US" sz="2600" dirty="0"/>
              <a:t>Introduction &amp; overview</a:t>
            </a:r>
          </a:p>
          <a:p>
            <a:pPr lvl="1"/>
            <a:r>
              <a:rPr lang="en-US" sz="2400" dirty="0"/>
              <a:t>Degree completion program</a:t>
            </a:r>
          </a:p>
          <a:p>
            <a:pPr lvl="1"/>
            <a:r>
              <a:rPr lang="en-US" sz="2400" dirty="0"/>
              <a:t>PLA = Portfolio of transferable/marketable skills</a:t>
            </a:r>
          </a:p>
          <a:p>
            <a:r>
              <a:rPr lang="en-US" sz="2600" dirty="0"/>
              <a:t>Resource constraints</a:t>
            </a:r>
          </a:p>
          <a:p>
            <a:pPr lvl="1"/>
            <a:r>
              <a:rPr lang="en-US" sz="2400" dirty="0"/>
              <a:t>From lack of to limited budget</a:t>
            </a:r>
          </a:p>
          <a:p>
            <a:pPr lvl="1"/>
            <a:r>
              <a:rPr lang="en-US" sz="2400" dirty="0"/>
              <a:t>Program-dedicated marketing staff</a:t>
            </a:r>
          </a:p>
          <a:p>
            <a:r>
              <a:rPr lang="en-US" sz="2600" dirty="0"/>
              <a:t>One size fits all marketing</a:t>
            </a:r>
          </a:p>
          <a:p>
            <a:pPr lvl="1"/>
            <a:r>
              <a:rPr lang="en-US" sz="2400" dirty="0"/>
              <a:t>Generic to specific</a:t>
            </a:r>
          </a:p>
          <a:p>
            <a:pPr lvl="1"/>
            <a:r>
              <a:rPr lang="en-US" sz="2400" dirty="0"/>
              <a:t>Identifiable pain points  </a:t>
            </a:r>
          </a:p>
          <a:p>
            <a:endParaRPr lang="en-US" sz="2600" dirty="0"/>
          </a:p>
          <a:p>
            <a:endParaRPr lang="en-US" dirty="0"/>
          </a:p>
          <a:p>
            <a:pPr marL="0" indent="0">
              <a:buNone/>
            </a:pPr>
            <a:endParaRPr lang="en-US" altLang="en-US" sz="2100" b="1" dirty="0"/>
          </a:p>
        </p:txBody>
      </p:sp>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p:blipFill>
        <p:spPr>
          <a:xfrm>
            <a:off x="4624755" y="700286"/>
            <a:ext cx="4523081" cy="3411156"/>
          </a:xfrm>
        </p:spPr>
      </p:pic>
    </p:spTree>
    <p:extLst>
      <p:ext uri="{BB962C8B-B14F-4D97-AF65-F5344CB8AC3E}">
        <p14:creationId xmlns:p14="http://schemas.microsoft.com/office/powerpoint/2010/main" val="103784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08999" y="1689663"/>
            <a:ext cx="6781802" cy="646331"/>
          </a:xfrm>
        </p:spPr>
        <p:txBody>
          <a:bodyPr/>
          <a:lstStyle/>
          <a:p>
            <a:r>
              <a:rPr lang="en-US" dirty="0"/>
              <a:t>College Student Personas</a:t>
            </a:r>
          </a:p>
        </p:txBody>
      </p:sp>
      <p:sp>
        <p:nvSpPr>
          <p:cNvPr id="4" name="Slide Number Placeholder 3"/>
          <p:cNvSpPr>
            <a:spLocks noGrp="1"/>
          </p:cNvSpPr>
          <p:nvPr>
            <p:ph type="sldNum" sz="quarter" idx="10"/>
          </p:nvPr>
        </p:nvSpPr>
        <p:spPr/>
        <p:txBody>
          <a:bodyPr/>
          <a:lstStyle/>
          <a:p>
            <a:fld id="{907DF27B-57C8-407E-9267-7D7D55AAD6A3}" type="slidenum">
              <a:rPr lang="en-US" smtClean="0"/>
              <a:pPr/>
              <a:t>9</a:t>
            </a:fld>
            <a:endParaRPr lang="en-US" dirty="0"/>
          </a:p>
        </p:txBody>
      </p:sp>
    </p:spTree>
    <p:extLst>
      <p:ext uri="{BB962C8B-B14F-4D97-AF65-F5344CB8AC3E}">
        <p14:creationId xmlns:p14="http://schemas.microsoft.com/office/powerpoint/2010/main" val="1293429225"/>
      </p:ext>
    </p:extLst>
  </p:cSld>
  <p:clrMapOvr>
    <a:masterClrMapping/>
  </p:clrMapOvr>
</p:sld>
</file>

<file path=ppt/theme/theme1.xml><?xml version="1.0" encoding="utf-8"?>
<a:theme xmlns:a="http://schemas.openxmlformats.org/drawingml/2006/main" name="2015_CAEL-Overall-PP-tmpl">
  <a:themeElements>
    <a:clrScheme name="2015_CAEL_Overall">
      <a:dk1>
        <a:srgbClr val="7F7F7F"/>
      </a:dk1>
      <a:lt1>
        <a:srgbClr val="FFFFFF"/>
      </a:lt1>
      <a:dk2>
        <a:srgbClr val="D22630"/>
      </a:dk2>
      <a:lt2>
        <a:srgbClr val="FFFFFF"/>
      </a:lt2>
      <a:accent1>
        <a:srgbClr val="7F7F7F"/>
      </a:accent1>
      <a:accent2>
        <a:srgbClr val="9D0E00"/>
      </a:accent2>
      <a:accent3>
        <a:srgbClr val="D22630"/>
      </a:accent3>
      <a:accent4>
        <a:srgbClr val="D22630"/>
      </a:accent4>
      <a:accent5>
        <a:srgbClr val="7F7F7F"/>
      </a:accent5>
      <a:accent6>
        <a:srgbClr val="E46A70"/>
      </a:accent6>
      <a:hlink>
        <a:srgbClr val="A5A5A5"/>
      </a:hlink>
      <a:folHlink>
        <a:srgbClr val="CBCBCB"/>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D4A67C"/>
          </a:buClr>
          <a:buSzTx/>
          <a:buFontTx/>
          <a:buChar char="•"/>
          <a:tabLst/>
          <a:defRPr kumimoji="0" lang="en-US" sz="2400" b="0" i="0" u="none" strike="noStrike" cap="none" normalizeH="0" baseline="0" smtClean="0">
            <a:ln>
              <a:noFill/>
            </a:ln>
            <a:solidFill>
              <a:schemeClr val="tx1"/>
            </a:solidFill>
            <a:effectLst/>
            <a:latin typeface="Arial Unicode MS"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D4A67C"/>
          </a:buClr>
          <a:buSzTx/>
          <a:buFontTx/>
          <a:buChar char="•"/>
          <a:tabLst/>
          <a:defRPr kumimoji="0" lang="en-US" sz="2400" b="0" i="0" u="none" strike="noStrike" cap="none" normalizeH="0" baseline="0" smtClean="0">
            <a:ln>
              <a:noFill/>
            </a:ln>
            <a:solidFill>
              <a:schemeClr val="tx1"/>
            </a:solidFill>
            <a:effectLst/>
            <a:latin typeface="Arial Unicode MS" pitchFamily="34" charset="-12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2015_CAEL-Overall-PP-tmpl</Template>
  <TotalTime>2144</TotalTime>
  <Words>1106</Words>
  <Application>Microsoft Office PowerPoint</Application>
  <PresentationFormat>On-screen Show (16:9)</PresentationFormat>
  <Paragraphs>218</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Unicode MS</vt:lpstr>
      <vt:lpstr>Times New Roman</vt:lpstr>
      <vt:lpstr>Trebuchet MS</vt:lpstr>
      <vt:lpstr>2015_CAEL-Overall-PP-tmpl</vt:lpstr>
      <vt:lpstr>How to Attract Adult Learners to Your Programs  </vt:lpstr>
      <vt:lpstr>The Hidden Higher Education Market</vt:lpstr>
      <vt:lpstr>How to Increase Degree Attainment</vt:lpstr>
      <vt:lpstr>How to Increase Degree Attainment</vt:lpstr>
      <vt:lpstr>Where most colleges market</vt:lpstr>
      <vt:lpstr>Can We Make the Shift?</vt:lpstr>
      <vt:lpstr>Barriers</vt:lpstr>
      <vt:lpstr>Barriers</vt:lpstr>
      <vt:lpstr>College Student Personas</vt:lpstr>
      <vt:lpstr>Thinking About Personas</vt:lpstr>
      <vt:lpstr>Thinking About Personas</vt:lpstr>
      <vt:lpstr>Thinking About Personas</vt:lpstr>
      <vt:lpstr>Another View of Personas</vt:lpstr>
      <vt:lpstr>Poll</vt:lpstr>
      <vt:lpstr>Example: Career Accelerator</vt:lpstr>
      <vt:lpstr>Example: Career Accelerator</vt:lpstr>
      <vt:lpstr>Example: Industry Switcher</vt:lpstr>
      <vt:lpstr>Example: Industry Switcher</vt:lpstr>
      <vt:lpstr>Example: Academic Wanderers</vt:lpstr>
      <vt:lpstr>Example: Academic Wanderers</vt:lpstr>
      <vt:lpstr>Ideas and Solutions</vt:lpstr>
      <vt:lpstr>Targeting the Market</vt:lpstr>
      <vt:lpstr>Establishing a Niche</vt:lpstr>
      <vt:lpstr>Outcomes</vt:lpstr>
      <vt:lpstr>Outcomes</vt:lpstr>
      <vt:lpstr>Future</vt:lpstr>
      <vt:lpstr>Future</vt:lpstr>
      <vt:lpstr>Start Identifying the Audience</vt:lpstr>
      <vt:lpstr>Q&amp;A</vt:lpstr>
    </vt:vector>
  </TitlesOfParts>
  <Company>CAEL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and Enrollment  for LearningCounts.org</dc:title>
  <dc:creator>Beth Doyle</dc:creator>
  <cp:lastModifiedBy>Jeannie McCarron</cp:lastModifiedBy>
  <cp:revision>140</cp:revision>
  <cp:lastPrinted>2019-12-09T19:47:01Z</cp:lastPrinted>
  <dcterms:created xsi:type="dcterms:W3CDTF">2015-04-03T19:55:42Z</dcterms:created>
  <dcterms:modified xsi:type="dcterms:W3CDTF">2021-05-11T19:21:01Z</dcterms:modified>
</cp:coreProperties>
</file>